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4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5760" cy="456839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/>
            </a:pPr>
            <a:endParaRPr lang="en-US" sz="1400" b="0" i="0" u="none" strike="noStrike" baseline="0">
              <a:ln>
                <a:noFill/>
              </a:ln>
              <a:solidFill>
                <a:srgbClr val="000000"/>
              </a:solidFill>
              <a:latin typeface="Calibri" pitchFamily="34"/>
              <a:ea typeface="DejaVu Sans" pitchFamily="2"/>
              <a:cs typeface="DejaVu Sans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3881880" y="0"/>
            <a:ext cx="2975760" cy="456839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1"/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/>
            </a:pPr>
            <a:endParaRPr lang="en-US" sz="1400" b="0" i="0" u="none" strike="noStrike" baseline="0">
              <a:ln>
                <a:noFill/>
              </a:ln>
              <a:solidFill>
                <a:srgbClr val="000000"/>
              </a:solidFill>
              <a:latin typeface="Calibri" pitchFamily="34"/>
              <a:ea typeface="DejaVu Sans" pitchFamily="2"/>
              <a:cs typeface="DejaVu Sans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8686800"/>
            <a:ext cx="2975760" cy="456839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/>
            </a:pPr>
            <a:endParaRPr lang="en-US" sz="1400" b="0" i="0" u="none" strike="noStrike" baseline="0">
              <a:ln>
                <a:noFill/>
              </a:ln>
              <a:solidFill>
                <a:srgbClr val="000000"/>
              </a:solidFill>
              <a:latin typeface="Calibri" pitchFamily="34"/>
              <a:ea typeface="DejaVu Sans" pitchFamily="2"/>
              <a:cs typeface="DejaVu Sans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3881880" y="8686800"/>
            <a:ext cx="2975760" cy="456839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1"/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/>
            </a:pPr>
            <a:fld id="{2D47DFC9-84B4-47D8-9FF4-97BD340E1600}" type="slidenum">
              <a:t>‹#›</a:t>
            </a:fld>
            <a:endParaRPr lang="en-US" sz="1400" b="0" i="0" u="none" strike="noStrike" baseline="0">
              <a:ln>
                <a:noFill/>
              </a:ln>
              <a:solidFill>
                <a:srgbClr val="000000"/>
              </a:solidFill>
              <a:latin typeface="Calibri" pitchFamily="34"/>
              <a:ea typeface="DejaVu Sans" pitchFamily="2"/>
              <a:cs typeface="DejaVu 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8009148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Move="1" noResize="1"/>
          </p:cNvSpPr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lIns="0" tIns="0" rIns="0" bIns="0" anchor="ctr" anchorCtr="1" compatLnSpc="0"/>
          <a:lstStyle/>
          <a:p>
            <a:pPr lvl="0" rtl="0" hangingPunct="0">
              <a:buNone/>
              <a:tabLst/>
            </a:pPr>
            <a:endParaRPr lang="en-US" sz="2400"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Slide Image Placeholder 2"/>
          <p:cNvSpPr>
            <a:spLocks noGrp="1" noRot="1" noChangeAspect="1"/>
          </p:cNvSpPr>
          <p:nvPr>
            <p:ph type="sldImg" idx="2"/>
          </p:nvPr>
        </p:nvSpPr>
        <p:spPr>
          <a:xfrm>
            <a:off x="-11798640" y="-11796840"/>
            <a:ext cx="11798280" cy="1249236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4" name="Notes Placeholder 3"/>
          <p:cNvSpPr txBox="1">
            <a:spLocks noGrp="1"/>
          </p:cNvSpPr>
          <p:nvPr>
            <p:ph type="body" sz="quarter" idx="3"/>
          </p:nvPr>
        </p:nvSpPr>
        <p:spPr>
          <a:xfrm>
            <a:off x="685799" y="4343400"/>
            <a:ext cx="5484960" cy="411372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970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indent="0" algn="l" rtl="0" hangingPunct="0">
      <a:lnSpc>
        <a:spcPct val="100000"/>
      </a:lnSpc>
      <a:spcBef>
        <a:spcPts val="448"/>
      </a:spcBef>
      <a:spcAft>
        <a:spcPts val="0"/>
      </a:spcAft>
      <a:tabLst>
        <a:tab pos="0" algn="l"/>
        <a:tab pos="457200" algn="l"/>
        <a:tab pos="914400" algn="l"/>
        <a:tab pos="1371599" algn="l"/>
        <a:tab pos="1828800" algn="l"/>
        <a:tab pos="2286000" algn="l"/>
        <a:tab pos="2743199" algn="l"/>
        <a:tab pos="3200400" algn="l"/>
        <a:tab pos="3657600" algn="l"/>
        <a:tab pos="4114800" algn="l"/>
        <a:tab pos="4572000" algn="l"/>
        <a:tab pos="5029200" algn="l"/>
        <a:tab pos="5486399" algn="l"/>
        <a:tab pos="5943600" algn="l"/>
        <a:tab pos="6400799" algn="l"/>
        <a:tab pos="6858000" algn="l"/>
        <a:tab pos="7315200" algn="l"/>
        <a:tab pos="7772400" algn="l"/>
        <a:tab pos="8229600" algn="l"/>
        <a:tab pos="8686800" algn="l"/>
        <a:tab pos="9144000" algn="l"/>
      </a:tabLst>
      <a:defRPr lang="en-US" sz="1200" b="0" i="0" u="none" strike="noStrike" baseline="0">
        <a:ln>
          <a:noFill/>
        </a:ln>
        <a:solidFill>
          <a:srgbClr val="000000"/>
        </a:solidFill>
        <a:latin typeface="Times New Roman" pitchFamily="18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080" y="695159"/>
            <a:ext cx="2571839" cy="3429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4960" cy="4114079"/>
          </a:xfrm>
        </p:spPr>
        <p:txBody>
          <a:bodyPr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95325"/>
            <a:ext cx="4572000" cy="3429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4960" cy="4114079"/>
          </a:xfrm>
        </p:spPr>
        <p:txBody>
          <a:bodyPr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080" y="695159"/>
            <a:ext cx="2571839" cy="3429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4960" cy="4114079"/>
          </a:xfrm>
        </p:spPr>
        <p:txBody>
          <a:bodyPr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080" y="695159"/>
            <a:ext cx="2571839" cy="3429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4960" cy="4114079"/>
          </a:xfrm>
        </p:spPr>
        <p:txBody>
          <a:bodyPr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080" y="695159"/>
            <a:ext cx="2571839" cy="3429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4960" cy="4114079"/>
          </a:xfrm>
        </p:spPr>
        <p:txBody>
          <a:bodyPr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080" y="695159"/>
            <a:ext cx="2571839" cy="3429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4960" cy="4114079"/>
          </a:xfrm>
        </p:spPr>
        <p:txBody>
          <a:bodyPr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080" y="695159"/>
            <a:ext cx="2571839" cy="3429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4960" cy="4114079"/>
          </a:xfrm>
        </p:spPr>
        <p:txBody>
          <a:bodyPr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-14227175" y="-11796713"/>
            <a:ext cx="16656050" cy="124920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  <p:sp>
        <p:nvSpPr>
          <p:cNvPr id="6758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A33FD3A5-5DE9-4E8F-9161-C61A5A65D070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31880" y="4560480"/>
            <a:ext cx="5850000" cy="4318920"/>
          </a:xfrm>
        </p:spPr>
        <p:txBody>
          <a:bodyPr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ED77BFBC-0FC4-4FDC-9711-1764F90358C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2744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DB3EE576-765C-4228-91C4-7C5AFBB7195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0105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7F0DA060-4264-41AD-B3F2-267F49D58D9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6284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D1F30130-A931-4105-B927-4D0CCCAFC65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0378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597F66FA-1A37-4817-B77C-02210D9BF08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9979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7E3DC6DE-5656-4BBC-A851-66DE2B3197A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4227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6695CE40-AA90-4CD3-85AC-C82D6A88834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8791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17F0119D-9C53-4C56-8EA5-6CCB00C01ED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656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9A8BC7DD-0E29-4A08-9CA9-6DE3E03EDA6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8169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2E1EE580-3252-4B36-A561-2946A78C8E4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9610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0FB39DF1-935B-41D9-8878-0F7CDD3582C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3597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457200" y="128160"/>
            <a:ext cx="8228160" cy="1434600"/>
          </a:xfrm>
          <a:prstGeom prst="rect">
            <a:avLst/>
          </a:prstGeom>
          <a:noFill/>
          <a:ln>
            <a:noFill/>
          </a:ln>
        </p:spPr>
        <p:txBody>
          <a:bodyPr vert="horz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</a:lstStyle>
          <a:p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8160" cy="4524480"/>
          </a:xfrm>
          <a:prstGeom prst="rect">
            <a:avLst/>
          </a:prstGeom>
          <a:noFill/>
          <a:ln>
            <a:noFill/>
          </a:ln>
        </p:spPr>
        <p:txBody>
          <a:bodyPr vert="horz" lIns="90000" tIns="46800" rIns="90000" bIns="46800" anchor="t" anchorCtr="0" compatLnSpc="1"/>
          <a:lstStyle>
            <a:defPPr marL="342720" marR="0" lvl="0" indent="-342720" algn="l" rtl="0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None/>
              <a:tabLst>
                <a:tab pos="342720" algn="l"/>
                <a:tab pos="456840" algn="l"/>
                <a:tab pos="914040" algn="l"/>
                <a:tab pos="1371239" algn="l"/>
                <a:tab pos="1828439" algn="l"/>
                <a:tab pos="2285639" algn="l"/>
                <a:tab pos="2742839" algn="l"/>
                <a:tab pos="3200040" algn="l"/>
                <a:tab pos="3657239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ejaVu Sans" pitchFamily="2"/>
                <a:cs typeface="DejaVu Sans" pitchFamily="2"/>
              </a:defRPr>
            </a:defPPr>
            <a:lvl1pPr marL="342720" marR="0" lvl="0" indent="-342720" algn="l" rtl="0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None/>
              <a:tabLst>
                <a:tab pos="342720" algn="l"/>
                <a:tab pos="456840" algn="l"/>
                <a:tab pos="914040" algn="l"/>
                <a:tab pos="1371239" algn="l"/>
                <a:tab pos="1828439" algn="l"/>
                <a:tab pos="2285639" algn="l"/>
                <a:tab pos="2742839" algn="l"/>
                <a:tab pos="3200040" algn="l"/>
                <a:tab pos="3657239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ejaVu Sans" pitchFamily="2"/>
                <a:cs typeface="DejaVu Sans" pitchFamily="2"/>
              </a:defRPr>
            </a:lvl1pPr>
            <a:lvl2pPr marL="742680" marR="0" lvl="1" indent="-285480" algn="l" rtl="0" hangingPunct="1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–"/>
              <a:tabLst>
                <a:tab pos="742680" algn="l"/>
                <a:tab pos="914040" algn="l"/>
                <a:tab pos="1371240" algn="l"/>
                <a:tab pos="1828439" algn="l"/>
                <a:tab pos="2285640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40" algn="l"/>
                <a:tab pos="6857639" algn="l"/>
                <a:tab pos="7314840" algn="l"/>
                <a:tab pos="7772040" algn="l"/>
                <a:tab pos="8229240" algn="l"/>
                <a:tab pos="8686440" algn="l"/>
                <a:tab pos="9143640" algn="l"/>
                <a:tab pos="9600840" algn="l"/>
              </a:tabLst>
              <a:defRPr lang="en-US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ejaVu Sans" pitchFamily="2"/>
                <a:cs typeface="DejaVu Sans" pitchFamily="2"/>
              </a:defRPr>
            </a:lvl2pPr>
            <a:lvl3pPr marL="1143000" marR="0" lvl="2" indent="-228600" algn="l" rtl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1143000" algn="l"/>
                <a:tab pos="1371600" algn="l"/>
                <a:tab pos="1828799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799" algn="l"/>
                <a:tab pos="9143999" algn="l"/>
                <a:tab pos="9601200" algn="l"/>
                <a:tab pos="10058399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ejaVu Sans" pitchFamily="2"/>
                <a:cs typeface="DejaVu Sans" pitchFamily="2"/>
              </a:defRPr>
            </a:lvl3pPr>
            <a:lvl4pPr marL="1600199" marR="0" lvl="3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–"/>
              <a:tabLst>
                <a:tab pos="1600200" algn="l"/>
                <a:tab pos="1828800" algn="l"/>
                <a:tab pos="2285999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3999" algn="l"/>
                <a:tab pos="9601199" algn="l"/>
                <a:tab pos="10058400" algn="l"/>
                <a:tab pos="10515599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ejaVu Sans" pitchFamily="2"/>
                <a:cs typeface="DejaVu Sans" pitchFamily="2"/>
              </a:defRPr>
            </a:lvl4pPr>
            <a:lvl5pPr marL="2057400" marR="0" lvl="4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20574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199" algn="l"/>
                <a:tab pos="10058399" algn="l"/>
                <a:tab pos="1051560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ejaVu Sans" pitchFamily="2"/>
                <a:cs typeface="DejaVu Sans" pitchFamily="2"/>
              </a:defRPr>
            </a:lvl5pPr>
            <a:lvl6pPr marL="2057400" marR="0" lvl="5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20574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199" algn="l"/>
                <a:tab pos="10058399" algn="l"/>
                <a:tab pos="1051560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ejaVu Sans" pitchFamily="2"/>
                <a:cs typeface="DejaVu Sans" pitchFamily="2"/>
              </a:defRPr>
            </a:lvl6pPr>
            <a:lvl7pPr marL="2057400" marR="0" lvl="6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20574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199" algn="l"/>
                <a:tab pos="10058399" algn="l"/>
                <a:tab pos="1051560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ejaVu Sans" pitchFamily="2"/>
                <a:cs typeface="DejaVu Sans" pitchFamily="2"/>
              </a:defRPr>
            </a:lvl7pPr>
            <a:lvl8pPr marL="2057400" marR="0" lvl="7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20574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199" algn="l"/>
                <a:tab pos="10058399" algn="l"/>
                <a:tab pos="1051560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ejaVu Sans" pitchFamily="2"/>
                <a:cs typeface="DejaVu Sans" pitchFamily="2"/>
              </a:defRPr>
            </a:lvl8pPr>
            <a:lvl9pPr marL="2057400" marR="0" lvl="8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20574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199" algn="l"/>
                <a:tab pos="10058399" algn="l"/>
                <a:tab pos="1051560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ejaVu Sans" pitchFamily="2"/>
                <a:cs typeface="DejaVu Sans" pitchFamily="2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457200" y="6353640"/>
            <a:ext cx="2131920" cy="368279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ctr" anchorCtr="0" compatLnSpc="1"/>
          <a:lstStyle>
            <a:lvl1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lang="en-US" sz="1800" b="0" i="0" u="none" strike="noStrike" baseline="0">
                <a:solidFill>
                  <a:srgbClr val="000000"/>
                </a:solidFill>
                <a:latin typeface="Calibri" pitchFamily="34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3124079" y="6354720"/>
            <a:ext cx="2895839" cy="3682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ctr" anchorCtr="0" compatLnSpc="0"/>
          <a:lstStyle/>
          <a:p>
            <a:pPr lvl="0" rtl="0" hangingPunct="0">
              <a:buNone/>
              <a:tabLst/>
            </a:pPr>
            <a:endParaRPr lang="en-US" sz="2400"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6552719" y="6353640"/>
            <a:ext cx="2132280" cy="368279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ctr" anchorCtr="0" compatLnSpc="1"/>
          <a:lstStyle>
            <a:lvl1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lang="en-US" sz="1800" b="0" i="0" u="none" strike="noStrike" baseline="0">
                <a:solidFill>
                  <a:srgbClr val="000000"/>
                </a:solidFill>
                <a:latin typeface="Calibri" pitchFamily="34"/>
                <a:ea typeface="DejaVu Sans" pitchFamily="2"/>
                <a:cs typeface="DejaVu Sans" pitchFamily="2"/>
              </a:defRPr>
            </a:lvl1pPr>
          </a:lstStyle>
          <a:p>
            <a:pPr lvl="0"/>
            <a:fld id="{653EE593-D7F2-459E-9571-BCC876AF3D76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indent="0" algn="ctr" rtl="0" hangingPunct="1">
        <a:lnSpc>
          <a:spcPct val="100000"/>
        </a:lnSpc>
        <a:spcBef>
          <a:spcPts val="0"/>
        </a:spcBef>
        <a:spcAft>
          <a:spcPts val="0"/>
        </a:spcAft>
        <a:tabLst>
          <a:tab pos="0" algn="l"/>
          <a:tab pos="457200" algn="l"/>
          <a:tab pos="914400" algn="l"/>
          <a:tab pos="1371599" algn="l"/>
          <a:tab pos="1828800" algn="l"/>
          <a:tab pos="2286000" algn="l"/>
          <a:tab pos="2743199" algn="l"/>
          <a:tab pos="3200400" algn="l"/>
          <a:tab pos="3657600" algn="l"/>
          <a:tab pos="4114800" algn="l"/>
          <a:tab pos="4572000" algn="l"/>
          <a:tab pos="5029200" algn="l"/>
          <a:tab pos="5486399" algn="l"/>
          <a:tab pos="5943600" algn="l"/>
          <a:tab pos="6400799" algn="l"/>
          <a:tab pos="6858000" algn="l"/>
          <a:tab pos="7315200" algn="l"/>
          <a:tab pos="7772400" algn="l"/>
          <a:tab pos="8229600" algn="l"/>
          <a:tab pos="8686800" algn="l"/>
          <a:tab pos="9144000" algn="l"/>
        </a:tabLst>
        <a:defRPr lang="en-US" sz="4400" b="0" i="0" u="none" strike="noStrike" baseline="0">
          <a:ln>
            <a:noFill/>
          </a:ln>
          <a:solidFill>
            <a:srgbClr val="000000"/>
          </a:solidFill>
          <a:latin typeface="Calibri" pitchFamily="34"/>
        </a:defRPr>
      </a:lvl1pPr>
    </p:titleStyle>
    <p:bodyStyle>
      <a:lvl1pPr marL="342720" marR="0" indent="-342720" algn="l" rtl="0" hangingPunct="1">
        <a:lnSpc>
          <a:spcPct val="100000"/>
        </a:lnSpc>
        <a:spcBef>
          <a:spcPts val="799"/>
        </a:spcBef>
        <a:spcAft>
          <a:spcPts val="0"/>
        </a:spcAft>
        <a:tabLst>
          <a:tab pos="342720" algn="l"/>
          <a:tab pos="456840" algn="l"/>
          <a:tab pos="914040" algn="l"/>
          <a:tab pos="1371239" algn="l"/>
          <a:tab pos="1828439" algn="l"/>
          <a:tab pos="2285639" algn="l"/>
          <a:tab pos="2742839" algn="l"/>
          <a:tab pos="3200040" algn="l"/>
          <a:tab pos="3657239" algn="l"/>
          <a:tab pos="4114440" algn="l"/>
          <a:tab pos="4571639" algn="l"/>
          <a:tab pos="5028840" algn="l"/>
          <a:tab pos="5486040" algn="l"/>
          <a:tab pos="5943240" algn="l"/>
          <a:tab pos="6400440" algn="l"/>
          <a:tab pos="6857640" algn="l"/>
          <a:tab pos="7314840" algn="l"/>
          <a:tab pos="7772040" algn="l"/>
          <a:tab pos="8229240" algn="l"/>
          <a:tab pos="8686440" algn="l"/>
          <a:tab pos="9143640" algn="l"/>
        </a:tabLst>
        <a:defRPr lang="en-US" sz="3200" b="0" i="0" u="none" strike="noStrike" baseline="0">
          <a:ln>
            <a:noFill/>
          </a:ln>
          <a:solidFill>
            <a:srgbClr val="000000"/>
          </a:solidFill>
          <a:latin typeface="Calibri" pitchFamily="34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372600" cy="6858000"/>
            <a:chOff x="0" y="0"/>
            <a:chExt cx="9372600" cy="6858000"/>
          </a:xfrm>
        </p:grpSpPr>
        <p:graphicFrame>
          <p:nvGraphicFramePr>
            <p:cNvPr id="3" name="Object 2"/>
            <p:cNvGraphicFramePr/>
            <p:nvPr/>
          </p:nvGraphicFramePr>
          <p:xfrm>
            <a:off x="0" y="0"/>
            <a:ext cx="9372600" cy="6858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1" r:id="rId4" imgW="3115110" imgH="2695951" progId="PBrush">
                    <p:embed/>
                  </p:oleObj>
                </mc:Choice>
                <mc:Fallback>
                  <p:oleObj r:id="rId4" imgW="3115110" imgH="2695951" progId="PBrush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0" y="0"/>
                          <a:ext cx="9372600" cy="6858000"/>
                        </a:xfrm>
                        <a:prstGeom prst="rect">
                          <a:avLst/>
                        </a:prstGeom>
                        <a:solidFill>
                          <a:srgbClr val="99CCFF"/>
                        </a:solidFill>
                        <a:ln w="0">
                          <a:solidFill>
                            <a:srgbClr val="000000"/>
                          </a:solidFill>
                          <a:prstDash val="solid"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" name="Freeform 3"/>
            <p:cNvSpPr/>
            <p:nvPr/>
          </p:nvSpPr>
          <p:spPr>
            <a:xfrm>
              <a:off x="0" y="0"/>
              <a:ext cx="9372600" cy="68580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ctr" anchorCtr="0" compatLnSpc="1"/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57200" algn="l"/>
                  <a:tab pos="914400" algn="l"/>
                  <a:tab pos="1371599" algn="l"/>
                  <a:tab pos="1828800" algn="l"/>
                  <a:tab pos="2286000" algn="l"/>
                  <a:tab pos="2743199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399" algn="l"/>
                  <a:tab pos="5943600" algn="l"/>
                  <a:tab pos="6400799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endPara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ejaVu Sans" pitchFamily="2"/>
                <a:cs typeface="DejaVu Sans" pitchFamily="2"/>
              </a:endParaRPr>
            </a:p>
          </p:txBody>
        </p:sp>
      </p:grpSp>
      <p:sp>
        <p:nvSpPr>
          <p:cNvPr id="5" name="Freeform 4"/>
          <p:cNvSpPr/>
          <p:nvPr/>
        </p:nvSpPr>
        <p:spPr>
          <a:xfrm>
            <a:off x="685799" y="1942199"/>
            <a:ext cx="8153280" cy="25182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1440" tIns="45720" rIns="91440" bIns="45720" anchor="ctr" anchorCtr="0" compatLnSpc="0"/>
          <a:lstStyle/>
          <a:p>
            <a:pPr marL="0" marR="0" lvl="0" indent="0" algn="ctr" rtl="0" hangingPunct="1">
              <a:buNone/>
              <a:tabLst/>
              <a:defRPr sz="6000" b="1">
                <a:solidFill>
                  <a:srgbClr val="800000"/>
                </a:solidFill>
                <a:latin typeface="Times New Roman" pitchFamily="18"/>
              </a:defRPr>
            </a:pPr>
            <a:r>
              <a:rPr lang="en-US" sz="6000" b="1">
                <a:solidFill>
                  <a:srgbClr val="800000"/>
                </a:solidFill>
                <a:latin typeface="Times New Roman" pitchFamily="18"/>
                <a:ea typeface="DejaVu Sans" pitchFamily="2"/>
                <a:cs typeface="DejaVu Sans" pitchFamily="2"/>
              </a:rPr>
              <a:t>Random Walks on Graphs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23744" y="2974722"/>
            <a:ext cx="5238720" cy="34290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ounded Rectangle 8"/>
          <p:cNvSpPr/>
          <p:nvPr/>
        </p:nvSpPr>
        <p:spPr>
          <a:xfrm>
            <a:off x="5220072" y="5388059"/>
            <a:ext cx="3600400" cy="1037893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bg1"/>
              </a:solidFill>
            </a:endParaRPr>
          </a:p>
        </p:txBody>
      </p:sp>
      <p:sp>
        <p:nvSpPr>
          <p:cNvPr id="2" name="Freeform 1"/>
          <p:cNvSpPr/>
          <p:nvPr/>
        </p:nvSpPr>
        <p:spPr>
          <a:xfrm>
            <a:off x="457200" y="-84240"/>
            <a:ext cx="8229600" cy="13114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/>
            </a:pPr>
            <a:r>
              <a:rPr lang="en-US" sz="3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ejaVu Sans" pitchFamily="2"/>
                <a:cs typeface="DejaVu Sans" pitchFamily="2"/>
              </a:rPr>
              <a:t>Random walking algorithm to rank genes </a:t>
            </a:r>
            <a:endParaRPr lang="en-US" sz="3200" b="0" i="0" u="none" strike="noStrike" baseline="0" dirty="0" smtClean="0">
              <a:ln>
                <a:noFill/>
              </a:ln>
              <a:solidFill>
                <a:srgbClr val="000000"/>
              </a:solidFill>
              <a:latin typeface="Calibri" pitchFamily="34"/>
              <a:ea typeface="DejaVu Sans" pitchFamily="2"/>
              <a:cs typeface="DejaVu Sans" pitchFamily="2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/>
            </a:pPr>
            <a:r>
              <a:rPr lang="en-US" sz="32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ejaVu Sans" pitchFamily="2"/>
                <a:cs typeface="DejaVu Sans" pitchFamily="2"/>
              </a:rPr>
              <a:t>w.r.t </a:t>
            </a:r>
            <a:r>
              <a:rPr lang="en-US" sz="3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ejaVu Sans" pitchFamily="2"/>
                <a:cs typeface="DejaVu Sans" pitchFamily="2"/>
              </a:rPr>
              <a:t>to a </a:t>
            </a:r>
            <a:r>
              <a:rPr lang="en-US" sz="32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ejaVu Sans" pitchFamily="2"/>
                <a:cs typeface="DejaVu Sans" pitchFamily="2"/>
              </a:rPr>
              <a:t> given “property” C</a:t>
            </a:r>
            <a:endParaRPr lang="en-US" sz="3200" b="0" i="0" u="none" strike="noStrike" baseline="0" dirty="0">
              <a:ln>
                <a:noFill/>
              </a:ln>
              <a:solidFill>
                <a:srgbClr val="000000"/>
              </a:solidFill>
              <a:latin typeface="Calibri" pitchFamily="34"/>
              <a:ea typeface="DejaVu Sans" pitchFamily="2"/>
              <a:cs typeface="DejaVu Sans" pitchFamily="2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457200" y="1094400"/>
            <a:ext cx="8229600" cy="45259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600"/>
            </a:pPr>
            <a:r>
              <a:rPr lang="en-US" sz="26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DejaVu Sans" pitchFamily="2"/>
                <a:cs typeface="DejaVu Sans" pitchFamily="2"/>
              </a:rPr>
              <a:t> 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DejaVu Sans" pitchFamily="2"/>
                <a:cs typeface="DejaVu Sans" pitchFamily="2"/>
              </a:rPr>
              <a:t>A subset </a:t>
            </a:r>
            <a:r>
              <a:rPr lang="en-US" sz="2400" b="0" i="1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DejaVu Sans" pitchFamily="2"/>
                <a:cs typeface="DejaVu Sans" pitchFamily="2"/>
              </a:rPr>
              <a:t>V</a:t>
            </a:r>
            <a:r>
              <a:rPr lang="en-US" sz="2400" b="0" i="1" u="none" strike="noStrike" baseline="-2500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DejaVu Sans" pitchFamily="2"/>
                <a:cs typeface="DejaVu Sans" pitchFamily="2"/>
              </a:rPr>
              <a:t>C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DejaVu Sans" pitchFamily="2"/>
                <a:cs typeface="DejaVu Sans" pitchFamily="2"/>
              </a:rPr>
              <a:t> of 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DejaVu Sans" pitchFamily="2"/>
                <a:cs typeface="DejaVu Sans" pitchFamily="2"/>
              </a:rPr>
              <a:t>a set of genes </a:t>
            </a:r>
            <a:r>
              <a:rPr lang="en-US" sz="2400" b="0" i="1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DejaVu Sans" pitchFamily="2"/>
                <a:cs typeface="DejaVu Sans" pitchFamily="2"/>
              </a:rPr>
              <a:t>V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DejaVu Sans" pitchFamily="2"/>
                <a:cs typeface="DejaVu Sans" pitchFamily="2"/>
              </a:rPr>
              <a:t> have “a 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DejaVu Sans" pitchFamily="2"/>
                <a:cs typeface="DejaVu Sans" pitchFamily="2"/>
              </a:rPr>
              <a:t>priori” known 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DejaVu Sans" pitchFamily="2"/>
                <a:cs typeface="DejaVu Sans" pitchFamily="2"/>
              </a:rPr>
              <a:t>property </a:t>
            </a:r>
            <a:r>
              <a:rPr lang="en-US" sz="2400" b="0" i="1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DejaVu Sans" pitchFamily="2"/>
                <a:cs typeface="DejaVu Sans" pitchFamily="2"/>
              </a:rPr>
              <a:t>C</a:t>
            </a:r>
            <a:endParaRPr lang="en-US" sz="2400" b="0" i="0" u="none" strike="noStrike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DejaVu Sans" pitchFamily="2"/>
              <a:cs typeface="DejaVu Sans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600"/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DejaVu Sans" pitchFamily="2"/>
                <a:cs typeface="DejaVu Sans" pitchFamily="2"/>
              </a:rPr>
              <a:t> Can we rank the other genes in the set </a:t>
            </a:r>
            <a:r>
              <a:rPr lang="en-US" sz="2400" b="0" i="1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DejaVu Sans" pitchFamily="2"/>
                <a:cs typeface="DejaVu Sans" pitchFamily="2"/>
              </a:rPr>
              <a:t>V \ V</a:t>
            </a:r>
            <a:r>
              <a:rPr lang="en-US" sz="2400" b="0" i="1" u="none" strike="noStrike" baseline="-2500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DejaVu Sans" pitchFamily="2"/>
                <a:cs typeface="DejaVu Sans" pitchFamily="2"/>
              </a:rPr>
              <a:t>C </a:t>
            </a:r>
            <a:r>
              <a:rPr lang="en-US" sz="2400" b="0" i="0" u="none" strike="noStrike" baseline="-2500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DejaVu Sans" pitchFamily="2"/>
                <a:cs typeface="DejaVu Sans" pitchFamily="2"/>
              </a:rPr>
              <a:t> 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DejaVu Sans" pitchFamily="2"/>
                <a:cs typeface="DejaVu Sans" pitchFamily="2"/>
              </a:rPr>
              <a:t>w.r.t their likelihood to belong to </a:t>
            </a:r>
            <a:r>
              <a:rPr lang="en-US" sz="2400" b="0" i="1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DejaVu Sans" pitchFamily="2"/>
                <a:cs typeface="DejaVu Sans" pitchFamily="2"/>
              </a:rPr>
              <a:t>V</a:t>
            </a:r>
            <a:r>
              <a:rPr lang="en-US" sz="2400" b="0" i="1" u="none" strike="noStrike" baseline="-2500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DejaVu Sans" pitchFamily="2"/>
                <a:cs typeface="DejaVu Sans" pitchFamily="2"/>
              </a:rPr>
              <a:t>C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DejaVu Sans" pitchFamily="2"/>
                <a:cs typeface="DejaVu Sans" pitchFamily="2"/>
              </a:rPr>
              <a:t>  ?</a:t>
            </a:r>
          </a:p>
        </p:txBody>
      </p:sp>
      <p:sp>
        <p:nvSpPr>
          <p:cNvPr id="5" name="Freeform 4"/>
          <p:cNvSpPr/>
          <p:nvPr/>
        </p:nvSpPr>
        <p:spPr>
          <a:xfrm>
            <a:off x="5585760" y="3933056"/>
            <a:ext cx="457200" cy="914400"/>
          </a:xfrm>
          <a:custGeom>
            <a:avLst>
              <a:gd name="f0" fmla="val 16200"/>
              <a:gd name="f1" fmla="val 5400"/>
            </a:avLst>
            <a:gdLst>
              <a:gd name="f2" fmla="val w"/>
              <a:gd name="f3" fmla="val h"/>
              <a:gd name="f4" fmla="val 0"/>
              <a:gd name="f5" fmla="val 21600"/>
              <a:gd name="f6" fmla="val 10800"/>
              <a:gd name="f7" fmla="*/ f2 1 21600"/>
              <a:gd name="f8" fmla="*/ f3 1 21600"/>
              <a:gd name="f9" fmla="pin 0 f0 21600"/>
              <a:gd name="f10" fmla="pin 0 f1 10800"/>
              <a:gd name="f11" fmla="val f10"/>
              <a:gd name="f12" fmla="val f9"/>
              <a:gd name="f13" fmla="+- 21600 0 f10"/>
              <a:gd name="f14" fmla="*/ f9 f7 1"/>
              <a:gd name="f15" fmla="*/ f10 f8 1"/>
              <a:gd name="f16" fmla="*/ 0 f7 1"/>
              <a:gd name="f17" fmla="+- 21600 0 f12"/>
              <a:gd name="f18" fmla="*/ f13 f8 1"/>
              <a:gd name="f19" fmla="*/ f11 f8 1"/>
              <a:gd name="f20" fmla="*/ f17 f11 1"/>
              <a:gd name="f21" fmla="*/ f20 1 10800"/>
              <a:gd name="f22" fmla="+- f12 f21 0"/>
              <a:gd name="f23" fmla="*/ f22 f7 1"/>
            </a:gdLst>
            <a:ahLst>
              <a:ahXY gdRefX="f0" minX="f4" maxX="f5" gdRefY="f1" minY="f4" maxY="f6">
                <a:pos x="f14" y="f1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6" t="f19" r="f23" b="f18"/>
            <a:pathLst>
              <a:path w="21600" h="21600">
                <a:moveTo>
                  <a:pt x="f4" y="f11"/>
                </a:moveTo>
                <a:lnTo>
                  <a:pt x="f12" y="f11"/>
                </a:lnTo>
                <a:lnTo>
                  <a:pt x="f12" y="f4"/>
                </a:lnTo>
                <a:lnTo>
                  <a:pt x="f5" y="f6"/>
                </a:lnTo>
                <a:lnTo>
                  <a:pt x="f12" y="f5"/>
                </a:lnTo>
                <a:lnTo>
                  <a:pt x="f12" y="f13"/>
                </a:lnTo>
                <a:lnTo>
                  <a:pt x="f4" y="f13"/>
                </a:lnTo>
                <a:close/>
              </a:path>
            </a:pathLst>
          </a:custGeom>
          <a:solidFill>
            <a:srgbClr val="DC2300"/>
          </a:solidFill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b="0" i="0" u="none" strike="noStrike" baseline="0">
              <a:ln>
                <a:noFill/>
              </a:ln>
              <a:solidFill>
                <a:srgbClr val="000000"/>
              </a:solidFill>
              <a:latin typeface="Calibri" pitchFamily="34"/>
              <a:ea typeface="DejaVu Sans" pitchFamily="2"/>
              <a:cs typeface="DejaVu Sans" pitchFamily="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00192" y="3941435"/>
            <a:ext cx="2286000" cy="91440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1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600">
                <a:solidFill>
                  <a:srgbClr val="800000"/>
                </a:solidFill>
                <a:latin typeface="Times New Roman" pitchFamily="18"/>
              </a:defRPr>
            </a:pPr>
            <a:r>
              <a:rPr lang="en-US" sz="2600" b="0" i="0" u="none" strike="noStrike" baseline="0" dirty="0">
                <a:ln>
                  <a:noFill/>
                </a:ln>
                <a:solidFill>
                  <a:srgbClr val="800000"/>
                </a:solidFill>
                <a:latin typeface="Times New Roman" pitchFamily="18"/>
                <a:ea typeface="DejaVu Sans" pitchFamily="2"/>
                <a:cs typeface="DejaVu Sans" pitchFamily="2"/>
              </a:rPr>
              <a:t>Random walk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600">
                <a:solidFill>
                  <a:srgbClr val="800000"/>
                </a:solidFill>
                <a:latin typeface="Times New Roman" pitchFamily="18"/>
              </a:defRPr>
            </a:pPr>
            <a:r>
              <a:rPr lang="en-US" sz="2600" b="0" i="0" u="none" strike="noStrike" baseline="0" dirty="0">
                <a:ln>
                  <a:noFill/>
                </a:ln>
                <a:solidFill>
                  <a:srgbClr val="800000"/>
                </a:solidFill>
                <a:latin typeface="Times New Roman" pitchFamily="18"/>
                <a:ea typeface="DejaVu Sans" pitchFamily="2"/>
                <a:cs typeface="DejaVu Sans" pitchFamily="2"/>
              </a:rPr>
              <a:t>algorithm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87463" y="5410289"/>
            <a:ext cx="3602584" cy="101566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C can be e.g. a </a:t>
            </a:r>
            <a:r>
              <a:rPr lang="it-IT" sz="2000" i="1" dirty="0" smtClean="0"/>
              <a:t>disease</a:t>
            </a:r>
            <a:r>
              <a:rPr lang="it-IT" sz="2000" dirty="0" smtClean="0"/>
              <a:t> (</a:t>
            </a:r>
            <a:r>
              <a:rPr lang="it-IT" sz="2000" dirty="0" smtClean="0">
                <a:solidFill>
                  <a:srgbClr val="FF0000"/>
                </a:solidFill>
              </a:rPr>
              <a:t>gene disease prioritization</a:t>
            </a:r>
            <a:r>
              <a:rPr lang="it-IT" sz="2000" dirty="0" smtClean="0"/>
              <a:t>) or a GO term (</a:t>
            </a:r>
            <a:r>
              <a:rPr lang="it-IT" sz="2000" dirty="0" smtClean="0">
                <a:solidFill>
                  <a:srgbClr val="FF0000"/>
                </a:solidFill>
              </a:rPr>
              <a:t>gene function prediction</a:t>
            </a:r>
            <a:r>
              <a:rPr lang="it-IT" sz="2000" dirty="0" smtClean="0"/>
              <a:t>)</a:t>
            </a:r>
            <a:endParaRPr lang="it-IT" sz="20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457200" y="274680"/>
            <a:ext cx="8229600" cy="1143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1440" tIns="45720" rIns="91440" bIns="45720" anchor="ctr" anchorCtr="0" compatLnSpc="0"/>
          <a:lstStyle/>
          <a:p>
            <a:pPr marL="0" marR="0" lvl="0" indent="0" algn="ctr" rtl="0" hangingPunct="1">
              <a:buNone/>
              <a:tabLst/>
            </a:pPr>
            <a:r>
              <a:rPr lang="en-US" sz="4400">
                <a:latin typeface="Times New Roman" pitchFamily="18"/>
                <a:ea typeface="DejaVu Sans" pitchFamily="2"/>
                <a:cs typeface="DejaVu Sans" pitchFamily="2"/>
              </a:rPr>
              <a:t>What is a Random Walk</a:t>
            </a:r>
          </a:p>
        </p:txBody>
      </p:sp>
      <p:sp>
        <p:nvSpPr>
          <p:cNvPr id="3" name="Freeform 2"/>
          <p:cNvSpPr/>
          <p:nvPr/>
        </p:nvSpPr>
        <p:spPr>
          <a:xfrm>
            <a:off x="457200" y="1600200"/>
            <a:ext cx="8229600" cy="45259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0"/>
          <a:lstStyle/>
          <a:p>
            <a:pPr marL="0" marR="0" lvl="0" indent="0" rtl="0" hangingPunct="1"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/>
            </a:pPr>
            <a:r>
              <a:rPr lang="en-US" sz="3200" dirty="0">
                <a:latin typeface="Times New Roman" pitchFamily="18"/>
                <a:ea typeface="DejaVu Sans" pitchFamily="2"/>
                <a:cs typeface="DejaVu Sans" pitchFamily="2"/>
              </a:rPr>
              <a:t>Given a graph and a starting point (node), we select a neighbor of it at random, and move to this neighbor;</a:t>
            </a:r>
          </a:p>
          <a:p>
            <a:pPr marL="0" marR="0" lvl="0" indent="0" rtl="0" hangingPunct="1"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/>
            </a:pPr>
            <a:r>
              <a:rPr lang="en-US" sz="3200" dirty="0">
                <a:latin typeface="Times New Roman" pitchFamily="18"/>
                <a:ea typeface="DejaVu Sans" pitchFamily="2"/>
                <a:cs typeface="DejaVu Sans" pitchFamily="2"/>
              </a:rPr>
              <a:t>Then we select a neighbor of this node and move to it, and so on;</a:t>
            </a:r>
          </a:p>
          <a:p>
            <a:pPr marL="0" marR="0" lvl="0" indent="0" rtl="0" hangingPunct="1"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/>
            </a:pPr>
            <a:r>
              <a:rPr lang="en-US" sz="3200" dirty="0">
                <a:latin typeface="Times New Roman" pitchFamily="18"/>
                <a:ea typeface="DejaVu Sans" pitchFamily="2"/>
                <a:cs typeface="DejaVu Sans" pitchFamily="2"/>
              </a:rPr>
              <a:t>The (random) sequence of nodes selected </a:t>
            </a:r>
            <a:r>
              <a:rPr lang="en-US" sz="3200" dirty="0" smtClean="0">
                <a:latin typeface="Times New Roman" pitchFamily="18"/>
                <a:ea typeface="DejaVu Sans" pitchFamily="2"/>
                <a:cs typeface="DejaVu Sans" pitchFamily="2"/>
              </a:rPr>
              <a:t>in this </a:t>
            </a:r>
            <a:r>
              <a:rPr lang="en-US" sz="3200" dirty="0">
                <a:latin typeface="Times New Roman" pitchFamily="18"/>
                <a:ea typeface="DejaVu Sans" pitchFamily="2"/>
                <a:cs typeface="DejaVu Sans" pitchFamily="2"/>
              </a:rPr>
              <a:t>way is a </a:t>
            </a:r>
            <a:r>
              <a:rPr lang="en-US" sz="3200" i="1" dirty="0">
                <a:solidFill>
                  <a:srgbClr val="953735"/>
                </a:solidFill>
                <a:latin typeface="Times New Roman" pitchFamily="18"/>
                <a:ea typeface="DejaVu Sans" pitchFamily="2"/>
                <a:cs typeface="DejaVu Sans" pitchFamily="2"/>
              </a:rPr>
              <a:t>random walk </a:t>
            </a:r>
            <a:r>
              <a:rPr lang="en-US" sz="3200" dirty="0">
                <a:latin typeface="Times New Roman" pitchFamily="18"/>
                <a:ea typeface="DejaVu Sans" pitchFamily="2"/>
                <a:cs typeface="DejaVu Sans" pitchFamily="2"/>
              </a:rPr>
              <a:t>on the graph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6553080" y="6356520"/>
            <a:ext cx="2133720" cy="3650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1"/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fld id="{FB3CE4A8-29DA-4F88-A328-E9108E5C8E61}" type="slidenum">
              <a:t>3</a:t>
            </a:fld>
            <a:endParaRPr lang="en-US" sz="1200" b="0" i="0" u="none" strike="noStrike" baseline="0">
              <a:ln>
                <a:noFill/>
              </a:ln>
              <a:solidFill>
                <a:srgbClr val="898989"/>
              </a:solidFill>
              <a:latin typeface="Calibri" pitchFamily="34"/>
              <a:ea typeface="DejaVu Sans" pitchFamily="2"/>
              <a:cs typeface="DejaVu Sans" pitchFamily="2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457200" y="209520"/>
            <a:ext cx="7543799" cy="701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r>
              <a:rPr lang="en-US" sz="4000" b="1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ejaVu Sans" pitchFamily="2"/>
                <a:cs typeface="DejaVu Sans" pitchFamily="2"/>
              </a:rPr>
              <a:t>An example</a:t>
            </a:r>
          </a:p>
        </p:txBody>
      </p:sp>
      <p:sp>
        <p:nvSpPr>
          <p:cNvPr id="4" name="Freeform 3"/>
          <p:cNvSpPr/>
          <p:nvPr/>
        </p:nvSpPr>
        <p:spPr>
          <a:xfrm>
            <a:off x="762120" y="2971800"/>
            <a:ext cx="3139920" cy="4618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1"/>
          <a:lstStyle/>
          <a:p>
            <a:pPr marL="342720" marR="0" lvl="0" indent="-34128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342720" algn="l"/>
                <a:tab pos="799920" algn="l"/>
                <a:tab pos="1257120" algn="l"/>
                <a:tab pos="1714319" algn="l"/>
                <a:tab pos="2171520" algn="l"/>
                <a:tab pos="2628720" algn="l"/>
                <a:tab pos="3085919" algn="l"/>
                <a:tab pos="3543120" algn="l"/>
                <a:tab pos="4000320" algn="l"/>
                <a:tab pos="4457520" algn="l"/>
                <a:tab pos="4914720" algn="l"/>
                <a:tab pos="5371920" algn="l"/>
                <a:tab pos="5829119" algn="l"/>
                <a:tab pos="6286320" algn="l"/>
                <a:tab pos="6743519" algn="l"/>
                <a:tab pos="7200720" algn="l"/>
                <a:tab pos="7657920" algn="l"/>
                <a:tab pos="8115120" algn="l"/>
                <a:tab pos="8572320" algn="l"/>
                <a:tab pos="9029520" algn="l"/>
                <a:tab pos="9486720" algn="l"/>
              </a:tabLst>
              <a:defRPr sz="1800"/>
            </a:pPr>
            <a:r>
              <a:rPr lang="en-US" sz="2000" b="1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ejaVu Sans" pitchFamily="2"/>
                <a:cs typeface="DejaVu Sans" pitchFamily="2"/>
              </a:rPr>
              <a:t>Adjacency matrix W</a:t>
            </a:r>
          </a:p>
        </p:txBody>
      </p:sp>
      <p:sp>
        <p:nvSpPr>
          <p:cNvPr id="5" name="Freeform 4"/>
          <p:cNvSpPr/>
          <p:nvPr/>
        </p:nvSpPr>
        <p:spPr>
          <a:xfrm>
            <a:off x="4679280" y="2971800"/>
            <a:ext cx="2654280" cy="3988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r>
              <a:rPr lang="en-US" sz="2000" b="1" i="0" u="none" strike="noStrike" baseline="0">
                <a:ln>
                  <a:noFill/>
                </a:ln>
                <a:solidFill>
                  <a:srgbClr val="000000"/>
                </a:solidFill>
                <a:latin typeface="Comic Sans MS" pitchFamily="66"/>
                <a:ea typeface="DejaVu Sans" pitchFamily="2"/>
                <a:cs typeface="DejaVu Sans" pitchFamily="2"/>
              </a:rPr>
              <a:t>Transition matrix Q</a:t>
            </a:r>
          </a:p>
        </p:txBody>
      </p:sp>
      <p:sp>
        <p:nvSpPr>
          <p:cNvPr id="6" name="Freeform 5"/>
          <p:cNvSpPr/>
          <p:nvPr/>
        </p:nvSpPr>
        <p:spPr>
          <a:xfrm>
            <a:off x="990719" y="1447919"/>
            <a:ext cx="2133360" cy="1295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b="0" i="0" u="none" strike="noStrike" baseline="0">
              <a:ln>
                <a:noFill/>
              </a:ln>
              <a:solidFill>
                <a:srgbClr val="000000"/>
              </a:solidFill>
              <a:latin typeface="Calibri" pitchFamily="34"/>
              <a:ea typeface="DejaVu Sans" pitchFamily="2"/>
              <a:cs typeface="DejaVu Sans" pitchFamily="2"/>
            </a:endParaRPr>
          </a:p>
        </p:txBody>
      </p:sp>
      <p:pic>
        <p:nvPicPr>
          <p:cNvPr id="7" name="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066680" y="1523880"/>
            <a:ext cx="1981439" cy="11844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8" name="Group 7"/>
          <p:cNvGrpSpPr/>
          <p:nvPr/>
        </p:nvGrpSpPr>
        <p:grpSpPr>
          <a:xfrm>
            <a:off x="4724280" y="1447919"/>
            <a:ext cx="2362320" cy="1295280"/>
            <a:chOff x="4724280" y="1447919"/>
            <a:chExt cx="2362320" cy="1295280"/>
          </a:xfrm>
        </p:grpSpPr>
        <p:sp>
          <p:nvSpPr>
            <p:cNvPr id="9" name="Freeform 8"/>
            <p:cNvSpPr/>
            <p:nvPr/>
          </p:nvSpPr>
          <p:spPr>
            <a:xfrm>
              <a:off x="4724280" y="1447919"/>
              <a:ext cx="2362320" cy="129528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 w="9360">
              <a:solidFill>
                <a:srgbClr val="000000"/>
              </a:solidFill>
              <a:prstDash val="solid"/>
              <a:miter/>
            </a:ln>
          </p:spPr>
          <p:txBody>
            <a:bodyPr vert="horz" wrap="none" lIns="90000" tIns="46800" rIns="90000" bIns="46800" anchor="ctr" anchorCtr="0" compatLnSpc="1"/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57200" algn="l"/>
                  <a:tab pos="914400" algn="l"/>
                  <a:tab pos="1371599" algn="l"/>
                  <a:tab pos="1828800" algn="l"/>
                  <a:tab pos="2286000" algn="l"/>
                  <a:tab pos="2743199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399" algn="l"/>
                  <a:tab pos="5943600" algn="l"/>
                  <a:tab pos="6400799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endPara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ejaVu Sans" pitchFamily="2"/>
                <a:cs typeface="DejaVu Sans" pitchFamily="2"/>
              </a:endParaRPr>
            </a:p>
          </p:txBody>
        </p:sp>
        <p:pic>
          <p:nvPicPr>
            <p:cNvPr id="10" name=""/>
            <p:cNvPicPr>
              <a:picLocks noChangeAspect="1"/>
            </p:cNvPicPr>
            <p:nvPr/>
          </p:nvPicPr>
          <p:blipFill>
            <a:blip r:embed="rId4">
              <a:lum/>
              <a:alphaModFix/>
            </a:blip>
            <a:srcRect/>
            <a:stretch>
              <a:fillRect/>
            </a:stretch>
          </p:blipFill>
          <p:spPr>
            <a:xfrm>
              <a:off x="4952880" y="1523880"/>
              <a:ext cx="1981439" cy="11430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1" name="Group 10"/>
          <p:cNvGrpSpPr/>
          <p:nvPr/>
        </p:nvGrpSpPr>
        <p:grpSpPr>
          <a:xfrm>
            <a:off x="1219320" y="3962520"/>
            <a:ext cx="2743200" cy="1752480"/>
            <a:chOff x="1219320" y="3962520"/>
            <a:chExt cx="2743200" cy="1752480"/>
          </a:xfrm>
        </p:grpSpPr>
        <p:sp>
          <p:nvSpPr>
            <p:cNvPr id="12" name="Freeform 11"/>
            <p:cNvSpPr/>
            <p:nvPr/>
          </p:nvSpPr>
          <p:spPr>
            <a:xfrm>
              <a:off x="1219320" y="4724280"/>
              <a:ext cx="380880" cy="38124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163 f10 1"/>
                <a:gd name="f16" fmla="*/ 18437 f10 1"/>
                <a:gd name="f17" fmla="*/ 18437 f11 1"/>
                <a:gd name="f18" fmla="*/ 3163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0 f10 1"/>
                <a:gd name="f25" fmla="*/ 10800 f11 1"/>
                <a:gd name="f26" fmla="*/ 21600 f11 1"/>
                <a:gd name="f27" fmla="*/ 21600 f10 1"/>
                <a:gd name="f28" fmla="+- 0 0 f19"/>
                <a:gd name="f29" fmla="+- f20 0 f1"/>
                <a:gd name="f30" fmla="+- f21 0 f1"/>
                <a:gd name="f31" fmla="*/ f28 f0 1"/>
                <a:gd name="f32" fmla="+- f30 0 f29"/>
                <a:gd name="f33" fmla="*/ f31 1 f5"/>
                <a:gd name="f34" fmla="+- f33 0 f1"/>
                <a:gd name="f35" fmla="cos 1 f34"/>
                <a:gd name="f36" fmla="sin 1 f34"/>
                <a:gd name="f37" fmla="+- 0 0 f35"/>
                <a:gd name="f38" fmla="+- 0 0 f36"/>
                <a:gd name="f39" fmla="*/ 10800 f37 1"/>
                <a:gd name="f40" fmla="*/ 10800 f38 1"/>
                <a:gd name="f41" fmla="*/ f39 f39 1"/>
                <a:gd name="f42" fmla="*/ f40 f40 1"/>
                <a:gd name="f43" fmla="+- f41 f42 0"/>
                <a:gd name="f44" fmla="sqrt f43"/>
                <a:gd name="f45" fmla="*/ f6 1 f44"/>
                <a:gd name="f46" fmla="*/ f37 f45 1"/>
                <a:gd name="f47" fmla="*/ f38 f45 1"/>
                <a:gd name="f48" fmla="+- 10800 0 f46"/>
                <a:gd name="f49" fmla="+- 10800 0 f4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2" y="f23"/>
                </a:cxn>
                <a:cxn ang="f29">
                  <a:pos x="f15" y="f18"/>
                </a:cxn>
                <a:cxn ang="f29">
                  <a:pos x="f24" y="f25"/>
                </a:cxn>
                <a:cxn ang="f29">
                  <a:pos x="f15" y="f17"/>
                </a:cxn>
                <a:cxn ang="f29">
                  <a:pos x="f22" y="f26"/>
                </a:cxn>
                <a:cxn ang="f29">
                  <a:pos x="f16" y="f17"/>
                </a:cxn>
                <a:cxn ang="f29">
                  <a:pos x="f27" y="f25"/>
                </a:cxn>
                <a:cxn ang="f29">
                  <a:pos x="f16" y="f18"/>
                </a:cxn>
              </a:cxnLst>
              <a:rect l="f15" t="f18" r="f16" b="f17"/>
              <a:pathLst>
                <a:path w="21600" h="21600">
                  <a:moveTo>
                    <a:pt x="f48" y="f49"/>
                  </a:moveTo>
                  <a:arcTo wR="f9" hR="f9" stAng="f29" swAng="f32"/>
                  <a:close/>
                </a:path>
              </a:pathLst>
            </a:custGeom>
            <a:solidFill>
              <a:srgbClr val="4F81BD"/>
            </a:solidFill>
            <a:ln w="9360">
              <a:solidFill>
                <a:srgbClr val="000000"/>
              </a:solidFill>
              <a:prstDash val="solid"/>
              <a:miter/>
            </a:ln>
          </p:spPr>
          <p:txBody>
            <a:bodyPr vert="horz" wrap="none" lIns="90000" tIns="46800" rIns="90000" bIns="46800" anchor="ctr" anchorCtr="0" compatLnSpc="1"/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57200" algn="l"/>
                  <a:tab pos="914400" algn="l"/>
                  <a:tab pos="1371599" algn="l"/>
                  <a:tab pos="1828800" algn="l"/>
                  <a:tab pos="2286000" algn="l"/>
                  <a:tab pos="2743199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399" algn="l"/>
                  <a:tab pos="5943600" algn="l"/>
                  <a:tab pos="6400799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0" i="0" u="none" strike="noStrike" baseline="0">
                  <a:ln>
                    <a:noFill/>
                  </a:ln>
                  <a:solidFill>
                    <a:srgbClr val="FFFFFF"/>
                  </a:solidFill>
                  <a:latin typeface="Calibri" pitchFamily="34"/>
                  <a:ea typeface="DejaVu Sans" pitchFamily="2"/>
                  <a:cs typeface="DejaVu Sans" pitchFamily="2"/>
                </a:rPr>
                <a:t>A</a:t>
              </a:r>
            </a:p>
          </p:txBody>
        </p:sp>
        <p:sp>
          <p:nvSpPr>
            <p:cNvPr id="13" name="Freeform 12"/>
            <p:cNvSpPr/>
            <p:nvPr/>
          </p:nvSpPr>
          <p:spPr>
            <a:xfrm>
              <a:off x="2133720" y="3962520"/>
              <a:ext cx="380880" cy="38088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163 f10 1"/>
                <a:gd name="f16" fmla="*/ 18437 f10 1"/>
                <a:gd name="f17" fmla="*/ 18437 f11 1"/>
                <a:gd name="f18" fmla="*/ 3163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0 f10 1"/>
                <a:gd name="f25" fmla="*/ 10800 f11 1"/>
                <a:gd name="f26" fmla="*/ 21600 f11 1"/>
                <a:gd name="f27" fmla="*/ 21600 f10 1"/>
                <a:gd name="f28" fmla="+- 0 0 f19"/>
                <a:gd name="f29" fmla="+- f20 0 f1"/>
                <a:gd name="f30" fmla="+- f21 0 f1"/>
                <a:gd name="f31" fmla="*/ f28 f0 1"/>
                <a:gd name="f32" fmla="+- f30 0 f29"/>
                <a:gd name="f33" fmla="*/ f31 1 f5"/>
                <a:gd name="f34" fmla="+- f33 0 f1"/>
                <a:gd name="f35" fmla="cos 1 f34"/>
                <a:gd name="f36" fmla="sin 1 f34"/>
                <a:gd name="f37" fmla="+- 0 0 f35"/>
                <a:gd name="f38" fmla="+- 0 0 f36"/>
                <a:gd name="f39" fmla="*/ 10800 f37 1"/>
                <a:gd name="f40" fmla="*/ 10800 f38 1"/>
                <a:gd name="f41" fmla="*/ f39 f39 1"/>
                <a:gd name="f42" fmla="*/ f40 f40 1"/>
                <a:gd name="f43" fmla="+- f41 f42 0"/>
                <a:gd name="f44" fmla="sqrt f43"/>
                <a:gd name="f45" fmla="*/ f6 1 f44"/>
                <a:gd name="f46" fmla="*/ f37 f45 1"/>
                <a:gd name="f47" fmla="*/ f38 f45 1"/>
                <a:gd name="f48" fmla="+- 10800 0 f46"/>
                <a:gd name="f49" fmla="+- 10800 0 f4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2" y="f23"/>
                </a:cxn>
                <a:cxn ang="f29">
                  <a:pos x="f15" y="f18"/>
                </a:cxn>
                <a:cxn ang="f29">
                  <a:pos x="f24" y="f25"/>
                </a:cxn>
                <a:cxn ang="f29">
                  <a:pos x="f15" y="f17"/>
                </a:cxn>
                <a:cxn ang="f29">
                  <a:pos x="f22" y="f26"/>
                </a:cxn>
                <a:cxn ang="f29">
                  <a:pos x="f16" y="f17"/>
                </a:cxn>
                <a:cxn ang="f29">
                  <a:pos x="f27" y="f25"/>
                </a:cxn>
                <a:cxn ang="f29">
                  <a:pos x="f16" y="f18"/>
                </a:cxn>
              </a:cxnLst>
              <a:rect l="f15" t="f18" r="f16" b="f17"/>
              <a:pathLst>
                <a:path w="21600" h="21600">
                  <a:moveTo>
                    <a:pt x="f48" y="f49"/>
                  </a:moveTo>
                  <a:arcTo wR="f9" hR="f9" stAng="f29" swAng="f32"/>
                  <a:close/>
                </a:path>
              </a:pathLst>
            </a:custGeom>
            <a:solidFill>
              <a:srgbClr val="4F81BD"/>
            </a:solidFill>
            <a:ln w="9360">
              <a:solidFill>
                <a:srgbClr val="000000"/>
              </a:solidFill>
              <a:prstDash val="solid"/>
              <a:miter/>
            </a:ln>
          </p:spPr>
          <p:txBody>
            <a:bodyPr vert="horz" wrap="none" lIns="90000" tIns="46800" rIns="90000" bIns="46800" anchor="ctr" anchorCtr="0" compatLnSpc="1"/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57200" algn="l"/>
                  <a:tab pos="914400" algn="l"/>
                  <a:tab pos="1371599" algn="l"/>
                  <a:tab pos="1828800" algn="l"/>
                  <a:tab pos="2286000" algn="l"/>
                  <a:tab pos="2743199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399" algn="l"/>
                  <a:tab pos="5943600" algn="l"/>
                  <a:tab pos="6400799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0" i="0" u="none" strike="noStrike" baseline="0">
                  <a:ln>
                    <a:noFill/>
                  </a:ln>
                  <a:solidFill>
                    <a:srgbClr val="FFFFFF"/>
                  </a:solidFill>
                  <a:latin typeface="Calibri" pitchFamily="34"/>
                  <a:ea typeface="DejaVu Sans" pitchFamily="2"/>
                  <a:cs typeface="DejaVu Sans" pitchFamily="2"/>
                </a:rPr>
                <a:t>B</a:t>
              </a:r>
            </a:p>
          </p:txBody>
        </p:sp>
        <p:sp>
          <p:nvSpPr>
            <p:cNvPr id="14" name="Freeform 13"/>
            <p:cNvSpPr/>
            <p:nvPr/>
          </p:nvSpPr>
          <p:spPr>
            <a:xfrm>
              <a:off x="2666880" y="5334120"/>
              <a:ext cx="381240" cy="38088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163 f10 1"/>
                <a:gd name="f16" fmla="*/ 18437 f10 1"/>
                <a:gd name="f17" fmla="*/ 18437 f11 1"/>
                <a:gd name="f18" fmla="*/ 3163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0 f10 1"/>
                <a:gd name="f25" fmla="*/ 10800 f11 1"/>
                <a:gd name="f26" fmla="*/ 21600 f11 1"/>
                <a:gd name="f27" fmla="*/ 21600 f10 1"/>
                <a:gd name="f28" fmla="+- 0 0 f19"/>
                <a:gd name="f29" fmla="+- f20 0 f1"/>
                <a:gd name="f30" fmla="+- f21 0 f1"/>
                <a:gd name="f31" fmla="*/ f28 f0 1"/>
                <a:gd name="f32" fmla="+- f30 0 f29"/>
                <a:gd name="f33" fmla="*/ f31 1 f5"/>
                <a:gd name="f34" fmla="+- f33 0 f1"/>
                <a:gd name="f35" fmla="cos 1 f34"/>
                <a:gd name="f36" fmla="sin 1 f34"/>
                <a:gd name="f37" fmla="+- 0 0 f35"/>
                <a:gd name="f38" fmla="+- 0 0 f36"/>
                <a:gd name="f39" fmla="*/ 10800 f37 1"/>
                <a:gd name="f40" fmla="*/ 10800 f38 1"/>
                <a:gd name="f41" fmla="*/ f39 f39 1"/>
                <a:gd name="f42" fmla="*/ f40 f40 1"/>
                <a:gd name="f43" fmla="+- f41 f42 0"/>
                <a:gd name="f44" fmla="sqrt f43"/>
                <a:gd name="f45" fmla="*/ f6 1 f44"/>
                <a:gd name="f46" fmla="*/ f37 f45 1"/>
                <a:gd name="f47" fmla="*/ f38 f45 1"/>
                <a:gd name="f48" fmla="+- 10800 0 f46"/>
                <a:gd name="f49" fmla="+- 10800 0 f4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2" y="f23"/>
                </a:cxn>
                <a:cxn ang="f29">
                  <a:pos x="f15" y="f18"/>
                </a:cxn>
                <a:cxn ang="f29">
                  <a:pos x="f24" y="f25"/>
                </a:cxn>
                <a:cxn ang="f29">
                  <a:pos x="f15" y="f17"/>
                </a:cxn>
                <a:cxn ang="f29">
                  <a:pos x="f22" y="f26"/>
                </a:cxn>
                <a:cxn ang="f29">
                  <a:pos x="f16" y="f17"/>
                </a:cxn>
                <a:cxn ang="f29">
                  <a:pos x="f27" y="f25"/>
                </a:cxn>
                <a:cxn ang="f29">
                  <a:pos x="f16" y="f18"/>
                </a:cxn>
              </a:cxnLst>
              <a:rect l="f15" t="f18" r="f16" b="f17"/>
              <a:pathLst>
                <a:path w="21600" h="21600">
                  <a:moveTo>
                    <a:pt x="f48" y="f49"/>
                  </a:moveTo>
                  <a:arcTo wR="f9" hR="f9" stAng="f29" swAng="f32"/>
                  <a:close/>
                </a:path>
              </a:pathLst>
            </a:custGeom>
            <a:solidFill>
              <a:srgbClr val="4F81BD"/>
            </a:solidFill>
            <a:ln w="9360">
              <a:solidFill>
                <a:srgbClr val="000000"/>
              </a:solidFill>
              <a:prstDash val="solid"/>
              <a:miter/>
            </a:ln>
          </p:spPr>
          <p:txBody>
            <a:bodyPr vert="horz" wrap="none" lIns="90000" tIns="46800" rIns="90000" bIns="46800" anchor="ctr" anchorCtr="0" compatLnSpc="1"/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57200" algn="l"/>
                  <a:tab pos="914400" algn="l"/>
                  <a:tab pos="1371599" algn="l"/>
                  <a:tab pos="1828800" algn="l"/>
                  <a:tab pos="2286000" algn="l"/>
                  <a:tab pos="2743199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399" algn="l"/>
                  <a:tab pos="5943600" algn="l"/>
                  <a:tab pos="6400799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0" i="0" u="none" strike="noStrike" baseline="0">
                  <a:ln>
                    <a:noFill/>
                  </a:ln>
                  <a:solidFill>
                    <a:srgbClr val="FFFFFF"/>
                  </a:solidFill>
                  <a:latin typeface="Calibri" pitchFamily="34"/>
                  <a:ea typeface="DejaVu Sans" pitchFamily="2"/>
                  <a:cs typeface="DejaVu Sans" pitchFamily="2"/>
                </a:rPr>
                <a:t>C</a:t>
              </a:r>
            </a:p>
          </p:txBody>
        </p:sp>
        <p:sp>
          <p:nvSpPr>
            <p:cNvPr id="15" name="Straight Connector 14"/>
            <p:cNvSpPr/>
            <p:nvPr/>
          </p:nvSpPr>
          <p:spPr>
            <a:xfrm flipV="1">
              <a:off x="1600200" y="4265640"/>
              <a:ext cx="533520" cy="53640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prstDash val="solid"/>
              <a:miter/>
              <a:tailEnd type="arrow"/>
            </a:ln>
          </p:spPr>
          <p:txBody>
            <a:bodyPr vert="horz" wrap="square" lIns="90000" tIns="46800" rIns="90000" bIns="46800" anchor="t" anchorCtr="0" compatLnSpc="1"/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57200" algn="l"/>
                  <a:tab pos="914400" algn="l"/>
                  <a:tab pos="1371599" algn="l"/>
                  <a:tab pos="1828800" algn="l"/>
                  <a:tab pos="2286000" algn="l"/>
                  <a:tab pos="2743199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399" algn="l"/>
                  <a:tab pos="5943600" algn="l"/>
                  <a:tab pos="6400799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endPara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ejaVu Sans" pitchFamily="2"/>
                <a:cs typeface="DejaVu Sans" pitchFamily="2"/>
              </a:endParaRPr>
            </a:p>
          </p:txBody>
        </p:sp>
        <p:sp>
          <p:nvSpPr>
            <p:cNvPr id="16" name="Straight Connector 15"/>
            <p:cNvSpPr/>
            <p:nvPr/>
          </p:nvSpPr>
          <p:spPr>
            <a:xfrm>
              <a:off x="2438280" y="4343400"/>
              <a:ext cx="381240" cy="99072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prstDash val="solid"/>
              <a:miter/>
              <a:tailEnd type="arrow"/>
            </a:ln>
          </p:spPr>
          <p:txBody>
            <a:bodyPr vert="horz" wrap="square" lIns="90000" tIns="46800" rIns="90000" bIns="46800" anchor="t" anchorCtr="0" compatLnSpc="1"/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57200" algn="l"/>
                  <a:tab pos="914400" algn="l"/>
                  <a:tab pos="1371599" algn="l"/>
                  <a:tab pos="1828800" algn="l"/>
                  <a:tab pos="2286000" algn="l"/>
                  <a:tab pos="2743199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399" algn="l"/>
                  <a:tab pos="5943600" algn="l"/>
                  <a:tab pos="6400799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endPara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ejaVu Sans" pitchFamily="2"/>
                <a:cs typeface="DejaVu Sans" pitchFamily="2"/>
              </a:endParaRPr>
            </a:p>
          </p:txBody>
        </p:sp>
        <p:sp>
          <p:nvSpPr>
            <p:cNvPr id="17" name="Straight Connector 16"/>
            <p:cNvSpPr/>
            <p:nvPr/>
          </p:nvSpPr>
          <p:spPr>
            <a:xfrm flipH="1" flipV="1">
              <a:off x="1598760" y="5027760"/>
              <a:ext cx="1069920" cy="460079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prstDash val="solid"/>
              <a:miter/>
              <a:tailEnd type="arrow"/>
            </a:ln>
          </p:spPr>
          <p:txBody>
            <a:bodyPr vert="horz" wrap="square" lIns="90000" tIns="46800" rIns="90000" bIns="46800" anchor="t" anchorCtr="0" compatLnSpc="1"/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57200" algn="l"/>
                  <a:tab pos="914400" algn="l"/>
                  <a:tab pos="1371599" algn="l"/>
                  <a:tab pos="1828800" algn="l"/>
                  <a:tab pos="2286000" algn="l"/>
                  <a:tab pos="2743199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399" algn="l"/>
                  <a:tab pos="5943600" algn="l"/>
                  <a:tab pos="6400799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endPara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ejaVu Sans" pitchFamily="2"/>
                <a:cs typeface="DejaVu Sans" pitchFamily="2"/>
              </a:endParaRPr>
            </a:p>
          </p:txBody>
        </p:sp>
        <p:sp>
          <p:nvSpPr>
            <p:cNvPr id="18" name="Freeform 17"/>
            <p:cNvSpPr/>
            <p:nvPr/>
          </p:nvSpPr>
          <p:spPr>
            <a:xfrm>
              <a:off x="2514600" y="4191120"/>
              <a:ext cx="914400" cy="114300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76"/>
                <a:gd name="f7" fmla="val 720"/>
                <a:gd name="f8" fmla="val 288"/>
                <a:gd name="f9" fmla="val 432"/>
                <a:gd name="f10" fmla="val 564"/>
                <a:gd name="f11" fmla="val 408"/>
                <a:gd name="f12" fmla="val 528"/>
                <a:gd name="f13" fmla="val 480"/>
                <a:gd name="f14" fmla="val 168"/>
                <a:gd name="f15" fmla="val 240"/>
                <a:gd name="f16" fmla="val 84"/>
                <a:gd name="f17" fmla="+- 0 0 0"/>
                <a:gd name="f18" fmla="*/ f3 1 576"/>
                <a:gd name="f19" fmla="*/ f4 1 720"/>
                <a:gd name="f20" fmla="*/ f17 f0 1"/>
                <a:gd name="f21" fmla="*/ 0 f18 1"/>
                <a:gd name="f22" fmla="*/ 576 f18 1"/>
                <a:gd name="f23" fmla="*/ 720 f19 1"/>
                <a:gd name="f24" fmla="*/ 0 f19 1"/>
                <a:gd name="f25" fmla="*/ 288 f18 1"/>
                <a:gd name="f26" fmla="*/ f20 1 f2"/>
                <a:gd name="f27" fmla="*/ 528 f18 1"/>
                <a:gd name="f28" fmla="*/ 288 f19 1"/>
                <a:gd name="f29" fmla="+- f26 0 f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5" y="f23"/>
                </a:cxn>
                <a:cxn ang="f29">
                  <a:pos x="f27" y="f28"/>
                </a:cxn>
                <a:cxn ang="f29">
                  <a:pos x="f21" y="f24"/>
                </a:cxn>
              </a:cxnLst>
              <a:rect l="f21" t="f24" r="f22" b="f23"/>
              <a:pathLst>
                <a:path w="576" h="720">
                  <a:moveTo>
                    <a:pt x="f8" y="f7"/>
                  </a:moveTo>
                  <a:cubicBezTo>
                    <a:pt x="f9" y="f10"/>
                    <a:pt x="f6" y="f11"/>
                    <a:pt x="f12" y="f8"/>
                  </a:cubicBezTo>
                  <a:cubicBezTo>
                    <a:pt x="f13" y="f14"/>
                    <a:pt x="f15" y="f16"/>
                    <a:pt x="f5" y="f5"/>
                  </a:cubicBezTo>
                </a:path>
              </a:pathLst>
            </a:custGeom>
            <a:noFill/>
            <a:ln w="9360">
              <a:solidFill>
                <a:srgbClr val="000000"/>
              </a:solidFill>
              <a:prstDash val="solid"/>
              <a:round/>
              <a:tailEnd type="arrow"/>
            </a:ln>
          </p:spPr>
          <p:txBody>
            <a:bodyPr vert="horz" wrap="none" lIns="90000" tIns="46800" rIns="90000" bIns="46800" anchor="ctr" anchorCtr="0" compatLnSpc="1"/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57200" algn="l"/>
                  <a:tab pos="914400" algn="l"/>
                  <a:tab pos="1371599" algn="l"/>
                  <a:tab pos="1828800" algn="l"/>
                  <a:tab pos="2286000" algn="l"/>
                  <a:tab pos="2743199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399" algn="l"/>
                  <a:tab pos="5943600" algn="l"/>
                  <a:tab pos="6400799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endPara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ejaVu Sans" pitchFamily="2"/>
                <a:cs typeface="DejaVu Sans" pitchFamily="2"/>
              </a:endParaRPr>
            </a:p>
          </p:txBody>
        </p:sp>
        <p:sp>
          <p:nvSpPr>
            <p:cNvPr id="19" name="Freeform 18"/>
            <p:cNvSpPr/>
            <p:nvPr/>
          </p:nvSpPr>
          <p:spPr>
            <a:xfrm>
              <a:off x="1523880" y="4267080"/>
              <a:ext cx="381240" cy="30708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>
              <a:spAutoFit/>
            </a:bodyPr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873"/>
                </a:spcBef>
                <a:spcAft>
                  <a:spcPts val="0"/>
                </a:spcAft>
                <a:buNone/>
                <a:tabLst>
                  <a:tab pos="0" algn="l"/>
                  <a:tab pos="457200" algn="l"/>
                  <a:tab pos="914400" algn="l"/>
                  <a:tab pos="1371599" algn="l"/>
                  <a:tab pos="1828800" algn="l"/>
                  <a:tab pos="2286000" algn="l"/>
                  <a:tab pos="2743199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399" algn="l"/>
                  <a:tab pos="5943600" algn="l"/>
                  <a:tab pos="6400799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0000"/>
                  </a:solidFill>
                  <a:latin typeface="Comic Sans MS" pitchFamily="66"/>
                  <a:ea typeface="DejaVu Sans" pitchFamily="2"/>
                  <a:cs typeface="DejaVu Sans" pitchFamily="2"/>
                </a:rPr>
                <a:t>1</a:t>
              </a:r>
            </a:p>
          </p:txBody>
        </p:sp>
        <p:sp>
          <p:nvSpPr>
            <p:cNvPr id="20" name="Freeform 19"/>
            <p:cNvSpPr/>
            <p:nvPr/>
          </p:nvSpPr>
          <p:spPr>
            <a:xfrm>
              <a:off x="1905120" y="5334120"/>
              <a:ext cx="609480" cy="30708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>
              <a:spAutoFit/>
            </a:bodyPr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873"/>
                </a:spcBef>
                <a:spcAft>
                  <a:spcPts val="0"/>
                </a:spcAft>
                <a:buNone/>
                <a:tabLst>
                  <a:tab pos="0" algn="l"/>
                  <a:tab pos="457200" algn="l"/>
                  <a:tab pos="914400" algn="l"/>
                  <a:tab pos="1371599" algn="l"/>
                  <a:tab pos="1828800" algn="l"/>
                  <a:tab pos="2286000" algn="l"/>
                  <a:tab pos="2743199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399" algn="l"/>
                  <a:tab pos="5943600" algn="l"/>
                  <a:tab pos="6400799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0000"/>
                  </a:solidFill>
                  <a:latin typeface="Comic Sans MS" pitchFamily="66"/>
                  <a:ea typeface="DejaVu Sans" pitchFamily="2"/>
                  <a:cs typeface="DejaVu Sans" pitchFamily="2"/>
                </a:rPr>
                <a:t>1</a:t>
              </a:r>
            </a:p>
          </p:txBody>
        </p:sp>
        <p:sp>
          <p:nvSpPr>
            <p:cNvPr id="21" name="Freeform 20"/>
            <p:cNvSpPr/>
            <p:nvPr/>
          </p:nvSpPr>
          <p:spPr>
            <a:xfrm>
              <a:off x="3352680" y="4495680"/>
              <a:ext cx="609840" cy="30708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>
              <a:spAutoFit/>
            </a:bodyPr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873"/>
                </a:spcBef>
                <a:spcAft>
                  <a:spcPts val="0"/>
                </a:spcAft>
                <a:buNone/>
                <a:tabLst>
                  <a:tab pos="0" algn="l"/>
                  <a:tab pos="457200" algn="l"/>
                  <a:tab pos="914400" algn="l"/>
                  <a:tab pos="1371599" algn="l"/>
                  <a:tab pos="1828800" algn="l"/>
                  <a:tab pos="2286000" algn="l"/>
                  <a:tab pos="2743199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399" algn="l"/>
                  <a:tab pos="5943600" algn="l"/>
                  <a:tab pos="6400799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0000"/>
                  </a:solidFill>
                  <a:latin typeface="Comic Sans MS" pitchFamily="66"/>
                  <a:ea typeface="DejaVu Sans" pitchFamily="2"/>
                  <a:cs typeface="DejaVu Sans" pitchFamily="2"/>
                </a:rPr>
                <a:t>1</a:t>
              </a:r>
            </a:p>
          </p:txBody>
        </p:sp>
        <p:sp>
          <p:nvSpPr>
            <p:cNvPr id="22" name="Freeform 21"/>
            <p:cNvSpPr/>
            <p:nvPr/>
          </p:nvSpPr>
          <p:spPr>
            <a:xfrm>
              <a:off x="2362320" y="4648320"/>
              <a:ext cx="380880" cy="30708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>
              <a:spAutoFit/>
            </a:bodyPr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873"/>
                </a:spcBef>
                <a:spcAft>
                  <a:spcPts val="0"/>
                </a:spcAft>
                <a:buNone/>
                <a:tabLst>
                  <a:tab pos="0" algn="l"/>
                  <a:tab pos="457200" algn="l"/>
                  <a:tab pos="914400" algn="l"/>
                  <a:tab pos="1371599" algn="l"/>
                  <a:tab pos="1828800" algn="l"/>
                  <a:tab pos="2286000" algn="l"/>
                  <a:tab pos="2743199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399" algn="l"/>
                  <a:tab pos="5943600" algn="l"/>
                  <a:tab pos="6400799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0000"/>
                  </a:solidFill>
                  <a:latin typeface="Comic Sans MS" pitchFamily="66"/>
                  <a:ea typeface="DejaVu Sans" pitchFamily="2"/>
                  <a:cs typeface="DejaVu Sans" pitchFamily="2"/>
                </a:rPr>
                <a:t>1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4724280" y="3886200"/>
            <a:ext cx="2743200" cy="1752480"/>
            <a:chOff x="4724280" y="3886200"/>
            <a:chExt cx="2743200" cy="1752480"/>
          </a:xfrm>
        </p:grpSpPr>
        <p:sp>
          <p:nvSpPr>
            <p:cNvPr id="24" name="Freeform 23"/>
            <p:cNvSpPr/>
            <p:nvPr/>
          </p:nvSpPr>
          <p:spPr>
            <a:xfrm>
              <a:off x="4724280" y="4648320"/>
              <a:ext cx="381240" cy="38088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163 f10 1"/>
                <a:gd name="f16" fmla="*/ 18437 f10 1"/>
                <a:gd name="f17" fmla="*/ 18437 f11 1"/>
                <a:gd name="f18" fmla="*/ 3163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0 f10 1"/>
                <a:gd name="f25" fmla="*/ 10800 f11 1"/>
                <a:gd name="f26" fmla="*/ 21600 f11 1"/>
                <a:gd name="f27" fmla="*/ 21600 f10 1"/>
                <a:gd name="f28" fmla="+- 0 0 f19"/>
                <a:gd name="f29" fmla="+- f20 0 f1"/>
                <a:gd name="f30" fmla="+- f21 0 f1"/>
                <a:gd name="f31" fmla="*/ f28 f0 1"/>
                <a:gd name="f32" fmla="+- f30 0 f29"/>
                <a:gd name="f33" fmla="*/ f31 1 f5"/>
                <a:gd name="f34" fmla="+- f33 0 f1"/>
                <a:gd name="f35" fmla="cos 1 f34"/>
                <a:gd name="f36" fmla="sin 1 f34"/>
                <a:gd name="f37" fmla="+- 0 0 f35"/>
                <a:gd name="f38" fmla="+- 0 0 f36"/>
                <a:gd name="f39" fmla="*/ 10800 f37 1"/>
                <a:gd name="f40" fmla="*/ 10800 f38 1"/>
                <a:gd name="f41" fmla="*/ f39 f39 1"/>
                <a:gd name="f42" fmla="*/ f40 f40 1"/>
                <a:gd name="f43" fmla="+- f41 f42 0"/>
                <a:gd name="f44" fmla="sqrt f43"/>
                <a:gd name="f45" fmla="*/ f6 1 f44"/>
                <a:gd name="f46" fmla="*/ f37 f45 1"/>
                <a:gd name="f47" fmla="*/ f38 f45 1"/>
                <a:gd name="f48" fmla="+- 10800 0 f46"/>
                <a:gd name="f49" fmla="+- 10800 0 f4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2" y="f23"/>
                </a:cxn>
                <a:cxn ang="f29">
                  <a:pos x="f15" y="f18"/>
                </a:cxn>
                <a:cxn ang="f29">
                  <a:pos x="f24" y="f25"/>
                </a:cxn>
                <a:cxn ang="f29">
                  <a:pos x="f15" y="f17"/>
                </a:cxn>
                <a:cxn ang="f29">
                  <a:pos x="f22" y="f26"/>
                </a:cxn>
                <a:cxn ang="f29">
                  <a:pos x="f16" y="f17"/>
                </a:cxn>
                <a:cxn ang="f29">
                  <a:pos x="f27" y="f25"/>
                </a:cxn>
                <a:cxn ang="f29">
                  <a:pos x="f16" y="f18"/>
                </a:cxn>
              </a:cxnLst>
              <a:rect l="f15" t="f18" r="f16" b="f17"/>
              <a:pathLst>
                <a:path w="21600" h="21600">
                  <a:moveTo>
                    <a:pt x="f48" y="f49"/>
                  </a:moveTo>
                  <a:arcTo wR="f9" hR="f9" stAng="f29" swAng="f32"/>
                  <a:close/>
                </a:path>
              </a:pathLst>
            </a:custGeom>
            <a:solidFill>
              <a:srgbClr val="4F81BD"/>
            </a:solidFill>
            <a:ln w="9360">
              <a:solidFill>
                <a:srgbClr val="000000"/>
              </a:solidFill>
              <a:prstDash val="solid"/>
              <a:miter/>
            </a:ln>
          </p:spPr>
          <p:txBody>
            <a:bodyPr vert="horz" wrap="none" lIns="90000" tIns="46800" rIns="90000" bIns="46800" anchor="ctr" anchorCtr="0" compatLnSpc="1"/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57200" algn="l"/>
                  <a:tab pos="914400" algn="l"/>
                  <a:tab pos="1371599" algn="l"/>
                  <a:tab pos="1828800" algn="l"/>
                  <a:tab pos="2286000" algn="l"/>
                  <a:tab pos="2743199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399" algn="l"/>
                  <a:tab pos="5943600" algn="l"/>
                  <a:tab pos="6400799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endPara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ejaVu Sans" pitchFamily="2"/>
                <a:cs typeface="DejaVu Sans" pitchFamily="2"/>
              </a:endParaRPr>
            </a:p>
          </p:txBody>
        </p:sp>
        <p:sp>
          <p:nvSpPr>
            <p:cNvPr id="25" name="Freeform 24"/>
            <p:cNvSpPr/>
            <p:nvPr/>
          </p:nvSpPr>
          <p:spPr>
            <a:xfrm>
              <a:off x="5638680" y="3886200"/>
              <a:ext cx="381240" cy="38088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163 f10 1"/>
                <a:gd name="f16" fmla="*/ 18437 f10 1"/>
                <a:gd name="f17" fmla="*/ 18437 f11 1"/>
                <a:gd name="f18" fmla="*/ 3163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0 f10 1"/>
                <a:gd name="f25" fmla="*/ 10800 f11 1"/>
                <a:gd name="f26" fmla="*/ 21600 f11 1"/>
                <a:gd name="f27" fmla="*/ 21600 f10 1"/>
                <a:gd name="f28" fmla="+- 0 0 f19"/>
                <a:gd name="f29" fmla="+- f20 0 f1"/>
                <a:gd name="f30" fmla="+- f21 0 f1"/>
                <a:gd name="f31" fmla="*/ f28 f0 1"/>
                <a:gd name="f32" fmla="+- f30 0 f29"/>
                <a:gd name="f33" fmla="*/ f31 1 f5"/>
                <a:gd name="f34" fmla="+- f33 0 f1"/>
                <a:gd name="f35" fmla="cos 1 f34"/>
                <a:gd name="f36" fmla="sin 1 f34"/>
                <a:gd name="f37" fmla="+- 0 0 f35"/>
                <a:gd name="f38" fmla="+- 0 0 f36"/>
                <a:gd name="f39" fmla="*/ 10800 f37 1"/>
                <a:gd name="f40" fmla="*/ 10800 f38 1"/>
                <a:gd name="f41" fmla="*/ f39 f39 1"/>
                <a:gd name="f42" fmla="*/ f40 f40 1"/>
                <a:gd name="f43" fmla="+- f41 f42 0"/>
                <a:gd name="f44" fmla="sqrt f43"/>
                <a:gd name="f45" fmla="*/ f6 1 f44"/>
                <a:gd name="f46" fmla="*/ f37 f45 1"/>
                <a:gd name="f47" fmla="*/ f38 f45 1"/>
                <a:gd name="f48" fmla="+- 10800 0 f46"/>
                <a:gd name="f49" fmla="+- 10800 0 f4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2" y="f23"/>
                </a:cxn>
                <a:cxn ang="f29">
                  <a:pos x="f15" y="f18"/>
                </a:cxn>
                <a:cxn ang="f29">
                  <a:pos x="f24" y="f25"/>
                </a:cxn>
                <a:cxn ang="f29">
                  <a:pos x="f15" y="f17"/>
                </a:cxn>
                <a:cxn ang="f29">
                  <a:pos x="f22" y="f26"/>
                </a:cxn>
                <a:cxn ang="f29">
                  <a:pos x="f16" y="f17"/>
                </a:cxn>
                <a:cxn ang="f29">
                  <a:pos x="f27" y="f25"/>
                </a:cxn>
                <a:cxn ang="f29">
                  <a:pos x="f16" y="f18"/>
                </a:cxn>
              </a:cxnLst>
              <a:rect l="f15" t="f18" r="f16" b="f17"/>
              <a:pathLst>
                <a:path w="21600" h="21600">
                  <a:moveTo>
                    <a:pt x="f48" y="f49"/>
                  </a:moveTo>
                  <a:arcTo wR="f9" hR="f9" stAng="f29" swAng="f32"/>
                  <a:close/>
                </a:path>
              </a:pathLst>
            </a:custGeom>
            <a:solidFill>
              <a:srgbClr val="4F81BD"/>
            </a:solidFill>
            <a:ln w="9360">
              <a:solidFill>
                <a:srgbClr val="000000"/>
              </a:solidFill>
              <a:prstDash val="solid"/>
              <a:miter/>
            </a:ln>
          </p:spPr>
          <p:txBody>
            <a:bodyPr vert="horz" wrap="none" lIns="90000" tIns="46800" rIns="90000" bIns="46800" anchor="ctr" anchorCtr="0" compatLnSpc="1"/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57200" algn="l"/>
                  <a:tab pos="914400" algn="l"/>
                  <a:tab pos="1371599" algn="l"/>
                  <a:tab pos="1828800" algn="l"/>
                  <a:tab pos="2286000" algn="l"/>
                  <a:tab pos="2743199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399" algn="l"/>
                  <a:tab pos="5943600" algn="l"/>
                  <a:tab pos="6400799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endPara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ejaVu Sans" pitchFamily="2"/>
                <a:cs typeface="DejaVu Sans" pitchFamily="2"/>
              </a:endParaRPr>
            </a:p>
          </p:txBody>
        </p:sp>
        <p:sp>
          <p:nvSpPr>
            <p:cNvPr id="26" name="Freeform 25"/>
            <p:cNvSpPr/>
            <p:nvPr/>
          </p:nvSpPr>
          <p:spPr>
            <a:xfrm>
              <a:off x="6172200" y="5257800"/>
              <a:ext cx="380880" cy="38088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163 f10 1"/>
                <a:gd name="f16" fmla="*/ 18437 f10 1"/>
                <a:gd name="f17" fmla="*/ 18437 f11 1"/>
                <a:gd name="f18" fmla="*/ 3163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0 f10 1"/>
                <a:gd name="f25" fmla="*/ 10800 f11 1"/>
                <a:gd name="f26" fmla="*/ 21600 f11 1"/>
                <a:gd name="f27" fmla="*/ 21600 f10 1"/>
                <a:gd name="f28" fmla="+- 0 0 f19"/>
                <a:gd name="f29" fmla="+- f20 0 f1"/>
                <a:gd name="f30" fmla="+- f21 0 f1"/>
                <a:gd name="f31" fmla="*/ f28 f0 1"/>
                <a:gd name="f32" fmla="+- f30 0 f29"/>
                <a:gd name="f33" fmla="*/ f31 1 f5"/>
                <a:gd name="f34" fmla="+- f33 0 f1"/>
                <a:gd name="f35" fmla="cos 1 f34"/>
                <a:gd name="f36" fmla="sin 1 f34"/>
                <a:gd name="f37" fmla="+- 0 0 f35"/>
                <a:gd name="f38" fmla="+- 0 0 f36"/>
                <a:gd name="f39" fmla="*/ 10800 f37 1"/>
                <a:gd name="f40" fmla="*/ 10800 f38 1"/>
                <a:gd name="f41" fmla="*/ f39 f39 1"/>
                <a:gd name="f42" fmla="*/ f40 f40 1"/>
                <a:gd name="f43" fmla="+- f41 f42 0"/>
                <a:gd name="f44" fmla="sqrt f43"/>
                <a:gd name="f45" fmla="*/ f6 1 f44"/>
                <a:gd name="f46" fmla="*/ f37 f45 1"/>
                <a:gd name="f47" fmla="*/ f38 f45 1"/>
                <a:gd name="f48" fmla="+- 10800 0 f46"/>
                <a:gd name="f49" fmla="+- 10800 0 f4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2" y="f23"/>
                </a:cxn>
                <a:cxn ang="f29">
                  <a:pos x="f15" y="f18"/>
                </a:cxn>
                <a:cxn ang="f29">
                  <a:pos x="f24" y="f25"/>
                </a:cxn>
                <a:cxn ang="f29">
                  <a:pos x="f15" y="f17"/>
                </a:cxn>
                <a:cxn ang="f29">
                  <a:pos x="f22" y="f26"/>
                </a:cxn>
                <a:cxn ang="f29">
                  <a:pos x="f16" y="f17"/>
                </a:cxn>
                <a:cxn ang="f29">
                  <a:pos x="f27" y="f25"/>
                </a:cxn>
                <a:cxn ang="f29">
                  <a:pos x="f16" y="f18"/>
                </a:cxn>
              </a:cxnLst>
              <a:rect l="f15" t="f18" r="f16" b="f17"/>
              <a:pathLst>
                <a:path w="21600" h="21600">
                  <a:moveTo>
                    <a:pt x="f48" y="f49"/>
                  </a:moveTo>
                  <a:arcTo wR="f9" hR="f9" stAng="f29" swAng="f32"/>
                  <a:close/>
                </a:path>
              </a:pathLst>
            </a:custGeom>
            <a:solidFill>
              <a:srgbClr val="4F81BD"/>
            </a:solidFill>
            <a:ln w="9360">
              <a:solidFill>
                <a:srgbClr val="000000"/>
              </a:solidFill>
              <a:prstDash val="solid"/>
              <a:miter/>
            </a:ln>
          </p:spPr>
          <p:txBody>
            <a:bodyPr vert="horz" wrap="none" lIns="90000" tIns="46800" rIns="90000" bIns="46800" anchor="ctr" anchorCtr="0" compatLnSpc="1"/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57200" algn="l"/>
                  <a:tab pos="914400" algn="l"/>
                  <a:tab pos="1371599" algn="l"/>
                  <a:tab pos="1828800" algn="l"/>
                  <a:tab pos="2286000" algn="l"/>
                  <a:tab pos="2743199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399" algn="l"/>
                  <a:tab pos="5943600" algn="l"/>
                  <a:tab pos="6400799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endPara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ejaVu Sans" pitchFamily="2"/>
                <a:cs typeface="DejaVu Sans" pitchFamily="2"/>
              </a:endParaRPr>
            </a:p>
          </p:txBody>
        </p:sp>
        <p:sp>
          <p:nvSpPr>
            <p:cNvPr id="27" name="Straight Connector 26"/>
            <p:cNvSpPr/>
            <p:nvPr/>
          </p:nvSpPr>
          <p:spPr>
            <a:xfrm flipV="1">
              <a:off x="5105520" y="4188959"/>
              <a:ext cx="533160" cy="53676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prstDash val="solid"/>
              <a:miter/>
              <a:tailEnd type="arrow"/>
            </a:ln>
          </p:spPr>
          <p:txBody>
            <a:bodyPr vert="horz" wrap="square" lIns="90000" tIns="46800" rIns="90000" bIns="46800" anchor="t" anchorCtr="0" compatLnSpc="1"/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57200" algn="l"/>
                  <a:tab pos="914400" algn="l"/>
                  <a:tab pos="1371599" algn="l"/>
                  <a:tab pos="1828800" algn="l"/>
                  <a:tab pos="2286000" algn="l"/>
                  <a:tab pos="2743199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399" algn="l"/>
                  <a:tab pos="5943600" algn="l"/>
                  <a:tab pos="6400799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endPara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ejaVu Sans" pitchFamily="2"/>
                <a:cs typeface="DejaVu Sans" pitchFamily="2"/>
              </a:endParaRPr>
            </a:p>
          </p:txBody>
        </p:sp>
        <p:sp>
          <p:nvSpPr>
            <p:cNvPr id="28" name="Straight Connector 27"/>
            <p:cNvSpPr/>
            <p:nvPr/>
          </p:nvSpPr>
          <p:spPr>
            <a:xfrm>
              <a:off x="5943600" y="4267080"/>
              <a:ext cx="380879" cy="99072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prstDash val="solid"/>
              <a:miter/>
              <a:tailEnd type="arrow"/>
            </a:ln>
          </p:spPr>
          <p:txBody>
            <a:bodyPr vert="horz" wrap="square" lIns="90000" tIns="46800" rIns="90000" bIns="46800" anchor="t" anchorCtr="0" compatLnSpc="1"/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57200" algn="l"/>
                  <a:tab pos="914400" algn="l"/>
                  <a:tab pos="1371599" algn="l"/>
                  <a:tab pos="1828800" algn="l"/>
                  <a:tab pos="2286000" algn="l"/>
                  <a:tab pos="2743199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399" algn="l"/>
                  <a:tab pos="5943600" algn="l"/>
                  <a:tab pos="6400799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endPara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ejaVu Sans" pitchFamily="2"/>
                <a:cs typeface="DejaVu Sans" pitchFamily="2"/>
              </a:endParaRPr>
            </a:p>
          </p:txBody>
        </p:sp>
        <p:sp>
          <p:nvSpPr>
            <p:cNvPr id="29" name="Straight Connector 28"/>
            <p:cNvSpPr/>
            <p:nvPr/>
          </p:nvSpPr>
          <p:spPr>
            <a:xfrm flipH="1" flipV="1">
              <a:off x="5103720" y="4951080"/>
              <a:ext cx="1069920" cy="46044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prstDash val="solid"/>
              <a:miter/>
              <a:tailEnd type="arrow"/>
            </a:ln>
          </p:spPr>
          <p:txBody>
            <a:bodyPr vert="horz" wrap="square" lIns="90000" tIns="46800" rIns="90000" bIns="46800" anchor="t" anchorCtr="0" compatLnSpc="1"/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57200" algn="l"/>
                  <a:tab pos="914400" algn="l"/>
                  <a:tab pos="1371599" algn="l"/>
                  <a:tab pos="1828800" algn="l"/>
                  <a:tab pos="2286000" algn="l"/>
                  <a:tab pos="2743199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399" algn="l"/>
                  <a:tab pos="5943600" algn="l"/>
                  <a:tab pos="6400799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endPara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ejaVu Sans" pitchFamily="2"/>
                <a:cs typeface="DejaVu Sans" pitchFamily="2"/>
              </a:endParaRPr>
            </a:p>
          </p:txBody>
        </p:sp>
        <p:sp>
          <p:nvSpPr>
            <p:cNvPr id="30" name="Freeform 29"/>
            <p:cNvSpPr/>
            <p:nvPr/>
          </p:nvSpPr>
          <p:spPr>
            <a:xfrm>
              <a:off x="6019919" y="4114800"/>
              <a:ext cx="914400" cy="114300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76"/>
                <a:gd name="f7" fmla="val 720"/>
                <a:gd name="f8" fmla="val 288"/>
                <a:gd name="f9" fmla="val 432"/>
                <a:gd name="f10" fmla="val 564"/>
                <a:gd name="f11" fmla="val 408"/>
                <a:gd name="f12" fmla="val 528"/>
                <a:gd name="f13" fmla="val 480"/>
                <a:gd name="f14" fmla="val 168"/>
                <a:gd name="f15" fmla="val 240"/>
                <a:gd name="f16" fmla="val 84"/>
                <a:gd name="f17" fmla="+- 0 0 0"/>
                <a:gd name="f18" fmla="*/ f3 1 576"/>
                <a:gd name="f19" fmla="*/ f4 1 720"/>
                <a:gd name="f20" fmla="*/ f17 f0 1"/>
                <a:gd name="f21" fmla="*/ 0 f18 1"/>
                <a:gd name="f22" fmla="*/ 576 f18 1"/>
                <a:gd name="f23" fmla="*/ 720 f19 1"/>
                <a:gd name="f24" fmla="*/ 0 f19 1"/>
                <a:gd name="f25" fmla="*/ 288 f18 1"/>
                <a:gd name="f26" fmla="*/ f20 1 f2"/>
                <a:gd name="f27" fmla="*/ 528 f18 1"/>
                <a:gd name="f28" fmla="*/ 288 f19 1"/>
                <a:gd name="f29" fmla="+- f26 0 f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5" y="f23"/>
                </a:cxn>
                <a:cxn ang="f29">
                  <a:pos x="f27" y="f28"/>
                </a:cxn>
                <a:cxn ang="f29">
                  <a:pos x="f21" y="f24"/>
                </a:cxn>
              </a:cxnLst>
              <a:rect l="f21" t="f24" r="f22" b="f23"/>
              <a:pathLst>
                <a:path w="576" h="720">
                  <a:moveTo>
                    <a:pt x="f8" y="f7"/>
                  </a:moveTo>
                  <a:cubicBezTo>
                    <a:pt x="f9" y="f10"/>
                    <a:pt x="f6" y="f11"/>
                    <a:pt x="f12" y="f8"/>
                  </a:cubicBezTo>
                  <a:cubicBezTo>
                    <a:pt x="f13" y="f14"/>
                    <a:pt x="f15" y="f16"/>
                    <a:pt x="f5" y="f5"/>
                  </a:cubicBezTo>
                </a:path>
              </a:pathLst>
            </a:custGeom>
            <a:noFill/>
            <a:ln w="9360">
              <a:solidFill>
                <a:srgbClr val="000000"/>
              </a:solidFill>
              <a:prstDash val="solid"/>
              <a:round/>
              <a:tailEnd type="arrow"/>
            </a:ln>
          </p:spPr>
          <p:txBody>
            <a:bodyPr vert="horz" wrap="none" lIns="90000" tIns="46800" rIns="90000" bIns="46800" anchor="ctr" anchorCtr="0" compatLnSpc="1"/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57200" algn="l"/>
                  <a:tab pos="914400" algn="l"/>
                  <a:tab pos="1371599" algn="l"/>
                  <a:tab pos="1828800" algn="l"/>
                  <a:tab pos="2286000" algn="l"/>
                  <a:tab pos="2743199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399" algn="l"/>
                  <a:tab pos="5943600" algn="l"/>
                  <a:tab pos="6400799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endPara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ejaVu Sans" pitchFamily="2"/>
                <a:cs typeface="DejaVu Sans" pitchFamily="2"/>
              </a:endParaRPr>
            </a:p>
          </p:txBody>
        </p:sp>
        <p:sp>
          <p:nvSpPr>
            <p:cNvPr id="31" name="Freeform 30"/>
            <p:cNvSpPr/>
            <p:nvPr/>
          </p:nvSpPr>
          <p:spPr>
            <a:xfrm>
              <a:off x="5029200" y="4191120"/>
              <a:ext cx="380880" cy="30708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>
              <a:spAutoFit/>
            </a:bodyPr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873"/>
                </a:spcBef>
                <a:spcAft>
                  <a:spcPts val="0"/>
                </a:spcAft>
                <a:buNone/>
                <a:tabLst>
                  <a:tab pos="0" algn="l"/>
                  <a:tab pos="457200" algn="l"/>
                  <a:tab pos="914400" algn="l"/>
                  <a:tab pos="1371599" algn="l"/>
                  <a:tab pos="1828800" algn="l"/>
                  <a:tab pos="2286000" algn="l"/>
                  <a:tab pos="2743199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399" algn="l"/>
                  <a:tab pos="5943600" algn="l"/>
                  <a:tab pos="6400799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0000"/>
                  </a:solidFill>
                  <a:latin typeface="Comic Sans MS" pitchFamily="66"/>
                  <a:ea typeface="DejaVu Sans" pitchFamily="2"/>
                  <a:cs typeface="DejaVu Sans" pitchFamily="2"/>
                </a:rPr>
                <a:t>1</a:t>
              </a:r>
            </a:p>
          </p:txBody>
        </p:sp>
        <p:sp>
          <p:nvSpPr>
            <p:cNvPr id="32" name="Freeform 31"/>
            <p:cNvSpPr/>
            <p:nvPr/>
          </p:nvSpPr>
          <p:spPr>
            <a:xfrm>
              <a:off x="5410079" y="5257800"/>
              <a:ext cx="609840" cy="30708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>
              <a:spAutoFit/>
            </a:bodyPr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873"/>
                </a:spcBef>
                <a:spcAft>
                  <a:spcPts val="0"/>
                </a:spcAft>
                <a:buNone/>
                <a:tabLst>
                  <a:tab pos="0" algn="l"/>
                  <a:tab pos="457200" algn="l"/>
                  <a:tab pos="914400" algn="l"/>
                  <a:tab pos="1371599" algn="l"/>
                  <a:tab pos="1828800" algn="l"/>
                  <a:tab pos="2286000" algn="l"/>
                  <a:tab pos="2743199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399" algn="l"/>
                  <a:tab pos="5943600" algn="l"/>
                  <a:tab pos="6400799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0000"/>
                  </a:solidFill>
                  <a:latin typeface="Comic Sans MS" pitchFamily="66"/>
                  <a:ea typeface="DejaVu Sans" pitchFamily="2"/>
                  <a:cs typeface="DejaVu Sans" pitchFamily="2"/>
                </a:rPr>
                <a:t>1/2</a:t>
              </a:r>
            </a:p>
          </p:txBody>
        </p:sp>
        <p:sp>
          <p:nvSpPr>
            <p:cNvPr id="33" name="Freeform 32"/>
            <p:cNvSpPr/>
            <p:nvPr/>
          </p:nvSpPr>
          <p:spPr>
            <a:xfrm>
              <a:off x="6858000" y="4419720"/>
              <a:ext cx="609480" cy="30708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>
              <a:spAutoFit/>
            </a:bodyPr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873"/>
                </a:spcBef>
                <a:spcAft>
                  <a:spcPts val="0"/>
                </a:spcAft>
                <a:buNone/>
                <a:tabLst>
                  <a:tab pos="0" algn="l"/>
                  <a:tab pos="457200" algn="l"/>
                  <a:tab pos="914400" algn="l"/>
                  <a:tab pos="1371599" algn="l"/>
                  <a:tab pos="1828800" algn="l"/>
                  <a:tab pos="2286000" algn="l"/>
                  <a:tab pos="2743199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399" algn="l"/>
                  <a:tab pos="5943600" algn="l"/>
                  <a:tab pos="6400799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0000"/>
                  </a:solidFill>
                  <a:latin typeface="Comic Sans MS" pitchFamily="66"/>
                  <a:ea typeface="DejaVu Sans" pitchFamily="2"/>
                  <a:cs typeface="DejaVu Sans" pitchFamily="2"/>
                </a:rPr>
                <a:t>1/2</a:t>
              </a:r>
            </a:p>
          </p:txBody>
        </p:sp>
        <p:sp>
          <p:nvSpPr>
            <p:cNvPr id="34" name="Freeform 33"/>
            <p:cNvSpPr/>
            <p:nvPr/>
          </p:nvSpPr>
          <p:spPr>
            <a:xfrm>
              <a:off x="5867279" y="4572000"/>
              <a:ext cx="381240" cy="30708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>
              <a:spAutoFit/>
            </a:bodyPr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873"/>
                </a:spcBef>
                <a:spcAft>
                  <a:spcPts val="0"/>
                </a:spcAft>
                <a:buNone/>
                <a:tabLst>
                  <a:tab pos="0" algn="l"/>
                  <a:tab pos="457200" algn="l"/>
                  <a:tab pos="914400" algn="l"/>
                  <a:tab pos="1371599" algn="l"/>
                  <a:tab pos="1828800" algn="l"/>
                  <a:tab pos="2286000" algn="l"/>
                  <a:tab pos="2743199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399" algn="l"/>
                  <a:tab pos="5943600" algn="l"/>
                  <a:tab pos="6400799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400" b="1" i="0" u="none" strike="noStrike" baseline="0">
                  <a:ln>
                    <a:noFill/>
                  </a:ln>
                  <a:solidFill>
                    <a:srgbClr val="000000"/>
                  </a:solidFill>
                  <a:latin typeface="Comic Sans MS" pitchFamily="66"/>
                  <a:ea typeface="DejaVu Sans" pitchFamily="2"/>
                  <a:cs typeface="DejaVu Sans" pitchFamily="2"/>
                </a:rPr>
                <a:t>1</a:t>
              </a:r>
            </a:p>
          </p:txBody>
        </p:sp>
      </p:grpSp>
      <p:sp>
        <p:nvSpPr>
          <p:cNvPr id="35" name="Freeform 34"/>
          <p:cNvSpPr/>
          <p:nvPr/>
        </p:nvSpPr>
        <p:spPr>
          <a:xfrm>
            <a:off x="380880" y="6248520"/>
            <a:ext cx="8458200" cy="3682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ejaVu Sans" pitchFamily="2"/>
                <a:cs typeface="DejaVu Sans" pitchFamily="2"/>
              </a:rPr>
              <a:t>Slide from Purnamitra Sarkar,  </a:t>
            </a:r>
            <a:r>
              <a:rPr lang="en-US" sz="1800" b="0" i="1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ejaVu Sans" pitchFamily="2"/>
                <a:cs typeface="DejaVu Sans" pitchFamily="2"/>
              </a:rPr>
              <a:t>Random Walks on Graphs: An Overview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6553080" y="6356520"/>
            <a:ext cx="2133720" cy="3650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1"/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fld id="{6A2EEDBD-472D-4F29-8EC3-33E905B6770D}" type="slidenum">
              <a:t>4</a:t>
            </a:fld>
            <a:endParaRPr lang="en-US" sz="1200" b="0" i="0" u="none" strike="noStrike" baseline="0">
              <a:ln>
                <a:noFill/>
              </a:ln>
              <a:solidFill>
                <a:srgbClr val="898989"/>
              </a:solidFill>
              <a:latin typeface="Calibri" pitchFamily="34"/>
              <a:ea typeface="DejaVu Sans" pitchFamily="2"/>
              <a:cs typeface="DejaVu Sans" pitchFamily="2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457200" y="274680"/>
            <a:ext cx="8229600" cy="1143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r>
              <a:rPr lang="en-US" sz="44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ejaVu Sans" pitchFamily="2"/>
                <a:cs typeface="DejaVu Sans" pitchFamily="2"/>
              </a:rPr>
              <a:t>An example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762120" y="1523880"/>
            <a:ext cx="3200400" cy="1752839"/>
            <a:chOff x="762120" y="1523880"/>
            <a:chExt cx="3200400" cy="1752839"/>
          </a:xfrm>
        </p:grpSpPr>
        <p:pic>
          <p:nvPicPr>
            <p:cNvPr id="5" name=""/>
            <p:cNvPicPr>
              <a:picLocks noChangeAspect="1"/>
            </p:cNvPicPr>
            <p:nvPr/>
          </p:nvPicPr>
          <p:blipFill>
            <a:blip r:embed="rId3">
              <a:lum/>
              <a:alphaModFix/>
            </a:blip>
            <a:srcRect/>
            <a:stretch>
              <a:fillRect/>
            </a:stretch>
          </p:blipFill>
          <p:spPr>
            <a:xfrm>
              <a:off x="762120" y="1752479"/>
              <a:ext cx="747720" cy="1057320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6" name="Group 5"/>
            <p:cNvGrpSpPr/>
            <p:nvPr/>
          </p:nvGrpSpPr>
          <p:grpSpPr>
            <a:xfrm>
              <a:off x="1219320" y="1523880"/>
              <a:ext cx="2743200" cy="1752839"/>
              <a:chOff x="1219320" y="1523880"/>
              <a:chExt cx="2743200" cy="1752839"/>
            </a:xfrm>
          </p:grpSpPr>
          <p:sp>
            <p:nvSpPr>
              <p:cNvPr id="7" name="Freeform 6"/>
              <p:cNvSpPr/>
              <p:nvPr/>
            </p:nvSpPr>
            <p:spPr>
              <a:xfrm>
                <a:off x="1219320" y="2286000"/>
                <a:ext cx="380880" cy="38088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*/ 5419351 1 1725033"/>
                  <a:gd name="f6" fmla="*/ 10800 10800 1"/>
                  <a:gd name="f7" fmla="+- 0 0 0"/>
                  <a:gd name="f8" fmla="+- 0 0 360"/>
                  <a:gd name="f9" fmla="val 10800"/>
                  <a:gd name="f10" fmla="*/ f3 1 21600"/>
                  <a:gd name="f11" fmla="*/ f4 1 21600"/>
                  <a:gd name="f12" fmla="*/ 0 f5 1"/>
                  <a:gd name="f13" fmla="*/ f7 f0 1"/>
                  <a:gd name="f14" fmla="*/ f8 f0 1"/>
                  <a:gd name="f15" fmla="*/ 3163 f10 1"/>
                  <a:gd name="f16" fmla="*/ 18437 f10 1"/>
                  <a:gd name="f17" fmla="*/ 18437 f11 1"/>
                  <a:gd name="f18" fmla="*/ 3163 f11 1"/>
                  <a:gd name="f19" fmla="*/ f12 1 f2"/>
                  <a:gd name="f20" fmla="*/ f13 1 f2"/>
                  <a:gd name="f21" fmla="*/ f14 1 f2"/>
                  <a:gd name="f22" fmla="*/ 10800 f10 1"/>
                  <a:gd name="f23" fmla="*/ 0 f11 1"/>
                  <a:gd name="f24" fmla="*/ 0 f10 1"/>
                  <a:gd name="f25" fmla="*/ 10800 f11 1"/>
                  <a:gd name="f26" fmla="*/ 21600 f11 1"/>
                  <a:gd name="f27" fmla="*/ 21600 f10 1"/>
                  <a:gd name="f28" fmla="+- 0 0 f19"/>
                  <a:gd name="f29" fmla="+- f20 0 f1"/>
                  <a:gd name="f30" fmla="+- f21 0 f1"/>
                  <a:gd name="f31" fmla="*/ f28 f0 1"/>
                  <a:gd name="f32" fmla="+- f30 0 f29"/>
                  <a:gd name="f33" fmla="*/ f31 1 f5"/>
                  <a:gd name="f34" fmla="+- f33 0 f1"/>
                  <a:gd name="f35" fmla="cos 1 f34"/>
                  <a:gd name="f36" fmla="sin 1 f34"/>
                  <a:gd name="f37" fmla="+- 0 0 f35"/>
                  <a:gd name="f38" fmla="+- 0 0 f36"/>
                  <a:gd name="f39" fmla="*/ 10800 f37 1"/>
                  <a:gd name="f40" fmla="*/ 10800 f38 1"/>
                  <a:gd name="f41" fmla="*/ f39 f39 1"/>
                  <a:gd name="f42" fmla="*/ f40 f40 1"/>
                  <a:gd name="f43" fmla="+- f41 f42 0"/>
                  <a:gd name="f44" fmla="sqrt f43"/>
                  <a:gd name="f45" fmla="*/ f6 1 f44"/>
                  <a:gd name="f46" fmla="*/ f37 f45 1"/>
                  <a:gd name="f47" fmla="*/ f38 f45 1"/>
                  <a:gd name="f48" fmla="+- 10800 0 f46"/>
                  <a:gd name="f49" fmla="+- 10800 0 f47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22" y="f23"/>
                  </a:cxn>
                  <a:cxn ang="f29">
                    <a:pos x="f15" y="f18"/>
                  </a:cxn>
                  <a:cxn ang="f29">
                    <a:pos x="f24" y="f25"/>
                  </a:cxn>
                  <a:cxn ang="f29">
                    <a:pos x="f15" y="f17"/>
                  </a:cxn>
                  <a:cxn ang="f29">
                    <a:pos x="f22" y="f26"/>
                  </a:cxn>
                  <a:cxn ang="f29">
                    <a:pos x="f16" y="f17"/>
                  </a:cxn>
                  <a:cxn ang="f29">
                    <a:pos x="f27" y="f25"/>
                  </a:cxn>
                  <a:cxn ang="f29">
                    <a:pos x="f16" y="f18"/>
                  </a:cxn>
                </a:cxnLst>
                <a:rect l="f15" t="f18" r="f16" b="f17"/>
                <a:pathLst>
                  <a:path w="21600" h="21600">
                    <a:moveTo>
                      <a:pt x="f48" y="f49"/>
                    </a:moveTo>
                    <a:arcTo wR="f9" hR="f9" stAng="f29" swAng="f32"/>
                    <a:close/>
                  </a:path>
                </a:pathLst>
              </a:custGeom>
              <a:solidFill>
                <a:srgbClr val="FF0000"/>
              </a:solidFill>
              <a:ln w="9360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none" lIns="90000" tIns="46800" rIns="90000" bIns="46800" anchor="ctr" anchorCtr="0" compatLnSpc="1"/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57200" algn="l"/>
                    <a:tab pos="914400" algn="l"/>
                    <a:tab pos="1371599" algn="l"/>
                    <a:tab pos="1828800" algn="l"/>
                    <a:tab pos="2286000" algn="l"/>
                    <a:tab pos="2743199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399" algn="l"/>
                    <a:tab pos="5943600" algn="l"/>
                    <a:tab pos="6400799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800" b="0" i="0" u="none" strike="noStrike" baseline="0">
                    <a:ln>
                      <a:noFill/>
                    </a:ln>
                    <a:solidFill>
                      <a:srgbClr val="FFFFFF"/>
                    </a:solidFill>
                    <a:latin typeface="Calibri" pitchFamily="34"/>
                    <a:ea typeface="DejaVu Sans" pitchFamily="2"/>
                    <a:cs typeface="DejaVu Sans" pitchFamily="2"/>
                  </a:rPr>
                  <a:t>A</a:t>
                </a:r>
              </a:p>
            </p:txBody>
          </p:sp>
          <p:sp>
            <p:nvSpPr>
              <p:cNvPr id="8" name="Freeform 7"/>
              <p:cNvSpPr/>
              <p:nvPr/>
            </p:nvSpPr>
            <p:spPr>
              <a:xfrm>
                <a:off x="2133720" y="1523880"/>
                <a:ext cx="380880" cy="38124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*/ 5419351 1 1725033"/>
                  <a:gd name="f6" fmla="*/ 10800 10800 1"/>
                  <a:gd name="f7" fmla="+- 0 0 0"/>
                  <a:gd name="f8" fmla="+- 0 0 360"/>
                  <a:gd name="f9" fmla="val 10800"/>
                  <a:gd name="f10" fmla="*/ f3 1 21600"/>
                  <a:gd name="f11" fmla="*/ f4 1 21600"/>
                  <a:gd name="f12" fmla="*/ 0 f5 1"/>
                  <a:gd name="f13" fmla="*/ f7 f0 1"/>
                  <a:gd name="f14" fmla="*/ f8 f0 1"/>
                  <a:gd name="f15" fmla="*/ 3163 f10 1"/>
                  <a:gd name="f16" fmla="*/ 18437 f10 1"/>
                  <a:gd name="f17" fmla="*/ 18437 f11 1"/>
                  <a:gd name="f18" fmla="*/ 3163 f11 1"/>
                  <a:gd name="f19" fmla="*/ f12 1 f2"/>
                  <a:gd name="f20" fmla="*/ f13 1 f2"/>
                  <a:gd name="f21" fmla="*/ f14 1 f2"/>
                  <a:gd name="f22" fmla="*/ 10800 f10 1"/>
                  <a:gd name="f23" fmla="*/ 0 f11 1"/>
                  <a:gd name="f24" fmla="*/ 0 f10 1"/>
                  <a:gd name="f25" fmla="*/ 10800 f11 1"/>
                  <a:gd name="f26" fmla="*/ 21600 f11 1"/>
                  <a:gd name="f27" fmla="*/ 21600 f10 1"/>
                  <a:gd name="f28" fmla="+- 0 0 f19"/>
                  <a:gd name="f29" fmla="+- f20 0 f1"/>
                  <a:gd name="f30" fmla="+- f21 0 f1"/>
                  <a:gd name="f31" fmla="*/ f28 f0 1"/>
                  <a:gd name="f32" fmla="+- f30 0 f29"/>
                  <a:gd name="f33" fmla="*/ f31 1 f5"/>
                  <a:gd name="f34" fmla="+- f33 0 f1"/>
                  <a:gd name="f35" fmla="cos 1 f34"/>
                  <a:gd name="f36" fmla="sin 1 f34"/>
                  <a:gd name="f37" fmla="+- 0 0 f35"/>
                  <a:gd name="f38" fmla="+- 0 0 f36"/>
                  <a:gd name="f39" fmla="*/ 10800 f37 1"/>
                  <a:gd name="f40" fmla="*/ 10800 f38 1"/>
                  <a:gd name="f41" fmla="*/ f39 f39 1"/>
                  <a:gd name="f42" fmla="*/ f40 f40 1"/>
                  <a:gd name="f43" fmla="+- f41 f42 0"/>
                  <a:gd name="f44" fmla="sqrt f43"/>
                  <a:gd name="f45" fmla="*/ f6 1 f44"/>
                  <a:gd name="f46" fmla="*/ f37 f45 1"/>
                  <a:gd name="f47" fmla="*/ f38 f45 1"/>
                  <a:gd name="f48" fmla="+- 10800 0 f46"/>
                  <a:gd name="f49" fmla="+- 10800 0 f47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22" y="f23"/>
                  </a:cxn>
                  <a:cxn ang="f29">
                    <a:pos x="f15" y="f18"/>
                  </a:cxn>
                  <a:cxn ang="f29">
                    <a:pos x="f24" y="f25"/>
                  </a:cxn>
                  <a:cxn ang="f29">
                    <a:pos x="f15" y="f17"/>
                  </a:cxn>
                  <a:cxn ang="f29">
                    <a:pos x="f22" y="f26"/>
                  </a:cxn>
                  <a:cxn ang="f29">
                    <a:pos x="f16" y="f17"/>
                  </a:cxn>
                  <a:cxn ang="f29">
                    <a:pos x="f27" y="f25"/>
                  </a:cxn>
                  <a:cxn ang="f29">
                    <a:pos x="f16" y="f18"/>
                  </a:cxn>
                </a:cxnLst>
                <a:rect l="f15" t="f18" r="f16" b="f17"/>
                <a:pathLst>
                  <a:path w="21600" h="21600">
                    <a:moveTo>
                      <a:pt x="f48" y="f49"/>
                    </a:moveTo>
                    <a:arcTo wR="f9" hR="f9" stAng="f29" swAng="f32"/>
                    <a:close/>
                  </a:path>
                </a:pathLst>
              </a:custGeom>
              <a:solidFill>
                <a:srgbClr val="4F81BD"/>
              </a:solidFill>
              <a:ln w="9360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none" lIns="90000" tIns="46800" rIns="90000" bIns="46800" anchor="ctr" anchorCtr="0" compatLnSpc="1"/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57200" algn="l"/>
                    <a:tab pos="914400" algn="l"/>
                    <a:tab pos="1371599" algn="l"/>
                    <a:tab pos="1828800" algn="l"/>
                    <a:tab pos="2286000" algn="l"/>
                    <a:tab pos="2743199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399" algn="l"/>
                    <a:tab pos="5943600" algn="l"/>
                    <a:tab pos="6400799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800" b="0" i="0" u="none" strike="noStrike" baseline="0">
                    <a:ln>
                      <a:noFill/>
                    </a:ln>
                    <a:solidFill>
                      <a:srgbClr val="FFFFFF"/>
                    </a:solidFill>
                    <a:latin typeface="Calibri" pitchFamily="34"/>
                    <a:ea typeface="DejaVu Sans" pitchFamily="2"/>
                    <a:cs typeface="DejaVu Sans" pitchFamily="2"/>
                  </a:rPr>
                  <a:t>B</a:t>
                </a:r>
              </a:p>
            </p:txBody>
          </p:sp>
          <p:sp>
            <p:nvSpPr>
              <p:cNvPr id="9" name="Freeform 8"/>
              <p:cNvSpPr/>
              <p:nvPr/>
            </p:nvSpPr>
            <p:spPr>
              <a:xfrm>
                <a:off x="2666880" y="2895479"/>
                <a:ext cx="381240" cy="38124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*/ 5419351 1 1725033"/>
                  <a:gd name="f6" fmla="*/ 10800 10800 1"/>
                  <a:gd name="f7" fmla="+- 0 0 0"/>
                  <a:gd name="f8" fmla="+- 0 0 360"/>
                  <a:gd name="f9" fmla="val 10800"/>
                  <a:gd name="f10" fmla="*/ f3 1 21600"/>
                  <a:gd name="f11" fmla="*/ f4 1 21600"/>
                  <a:gd name="f12" fmla="*/ 0 f5 1"/>
                  <a:gd name="f13" fmla="*/ f7 f0 1"/>
                  <a:gd name="f14" fmla="*/ f8 f0 1"/>
                  <a:gd name="f15" fmla="*/ 3163 f10 1"/>
                  <a:gd name="f16" fmla="*/ 18437 f10 1"/>
                  <a:gd name="f17" fmla="*/ 18437 f11 1"/>
                  <a:gd name="f18" fmla="*/ 3163 f11 1"/>
                  <a:gd name="f19" fmla="*/ f12 1 f2"/>
                  <a:gd name="f20" fmla="*/ f13 1 f2"/>
                  <a:gd name="f21" fmla="*/ f14 1 f2"/>
                  <a:gd name="f22" fmla="*/ 10800 f10 1"/>
                  <a:gd name="f23" fmla="*/ 0 f11 1"/>
                  <a:gd name="f24" fmla="*/ 0 f10 1"/>
                  <a:gd name="f25" fmla="*/ 10800 f11 1"/>
                  <a:gd name="f26" fmla="*/ 21600 f11 1"/>
                  <a:gd name="f27" fmla="*/ 21600 f10 1"/>
                  <a:gd name="f28" fmla="+- 0 0 f19"/>
                  <a:gd name="f29" fmla="+- f20 0 f1"/>
                  <a:gd name="f30" fmla="+- f21 0 f1"/>
                  <a:gd name="f31" fmla="*/ f28 f0 1"/>
                  <a:gd name="f32" fmla="+- f30 0 f29"/>
                  <a:gd name="f33" fmla="*/ f31 1 f5"/>
                  <a:gd name="f34" fmla="+- f33 0 f1"/>
                  <a:gd name="f35" fmla="cos 1 f34"/>
                  <a:gd name="f36" fmla="sin 1 f34"/>
                  <a:gd name="f37" fmla="+- 0 0 f35"/>
                  <a:gd name="f38" fmla="+- 0 0 f36"/>
                  <a:gd name="f39" fmla="*/ 10800 f37 1"/>
                  <a:gd name="f40" fmla="*/ 10800 f38 1"/>
                  <a:gd name="f41" fmla="*/ f39 f39 1"/>
                  <a:gd name="f42" fmla="*/ f40 f40 1"/>
                  <a:gd name="f43" fmla="+- f41 f42 0"/>
                  <a:gd name="f44" fmla="sqrt f43"/>
                  <a:gd name="f45" fmla="*/ f6 1 f44"/>
                  <a:gd name="f46" fmla="*/ f37 f45 1"/>
                  <a:gd name="f47" fmla="*/ f38 f45 1"/>
                  <a:gd name="f48" fmla="+- 10800 0 f46"/>
                  <a:gd name="f49" fmla="+- 10800 0 f47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22" y="f23"/>
                  </a:cxn>
                  <a:cxn ang="f29">
                    <a:pos x="f15" y="f18"/>
                  </a:cxn>
                  <a:cxn ang="f29">
                    <a:pos x="f24" y="f25"/>
                  </a:cxn>
                  <a:cxn ang="f29">
                    <a:pos x="f15" y="f17"/>
                  </a:cxn>
                  <a:cxn ang="f29">
                    <a:pos x="f22" y="f26"/>
                  </a:cxn>
                  <a:cxn ang="f29">
                    <a:pos x="f16" y="f17"/>
                  </a:cxn>
                  <a:cxn ang="f29">
                    <a:pos x="f27" y="f25"/>
                  </a:cxn>
                  <a:cxn ang="f29">
                    <a:pos x="f16" y="f18"/>
                  </a:cxn>
                </a:cxnLst>
                <a:rect l="f15" t="f18" r="f16" b="f17"/>
                <a:pathLst>
                  <a:path w="21600" h="21600">
                    <a:moveTo>
                      <a:pt x="f48" y="f49"/>
                    </a:moveTo>
                    <a:arcTo wR="f9" hR="f9" stAng="f29" swAng="f32"/>
                    <a:close/>
                  </a:path>
                </a:pathLst>
              </a:custGeom>
              <a:solidFill>
                <a:srgbClr val="4F81BD"/>
              </a:solidFill>
              <a:ln w="9360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none" lIns="90000" tIns="46800" rIns="90000" bIns="46800" anchor="ctr" anchorCtr="0" compatLnSpc="1"/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57200" algn="l"/>
                    <a:tab pos="914400" algn="l"/>
                    <a:tab pos="1371599" algn="l"/>
                    <a:tab pos="1828800" algn="l"/>
                    <a:tab pos="2286000" algn="l"/>
                    <a:tab pos="2743199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399" algn="l"/>
                    <a:tab pos="5943600" algn="l"/>
                    <a:tab pos="6400799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800" b="0" i="0" u="none" strike="noStrike" baseline="0">
                    <a:ln>
                      <a:noFill/>
                    </a:ln>
                    <a:solidFill>
                      <a:srgbClr val="FFFFFF"/>
                    </a:solidFill>
                    <a:latin typeface="Calibri" pitchFamily="34"/>
                    <a:ea typeface="DejaVu Sans" pitchFamily="2"/>
                    <a:cs typeface="DejaVu Sans" pitchFamily="2"/>
                  </a:rPr>
                  <a:t>C</a:t>
                </a:r>
              </a:p>
            </p:txBody>
          </p:sp>
          <p:sp>
            <p:nvSpPr>
              <p:cNvPr id="10" name="Straight Connector 9"/>
              <p:cNvSpPr/>
              <p:nvPr/>
            </p:nvSpPr>
            <p:spPr>
              <a:xfrm flipV="1">
                <a:off x="1600200" y="1827360"/>
                <a:ext cx="533520" cy="536400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prstDash val="solid"/>
                <a:miter/>
                <a:tailEnd type="arrow"/>
              </a:ln>
            </p:spPr>
            <p:txBody>
              <a:bodyPr vert="horz" wrap="square" lIns="90000" tIns="46800" rIns="90000" bIns="46800" anchor="t" anchorCtr="0" compatLnSpc="1"/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57200" algn="l"/>
                    <a:tab pos="914400" algn="l"/>
                    <a:tab pos="1371599" algn="l"/>
                    <a:tab pos="1828800" algn="l"/>
                    <a:tab pos="2286000" algn="l"/>
                    <a:tab pos="2743199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399" algn="l"/>
                    <a:tab pos="5943600" algn="l"/>
                    <a:tab pos="6400799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endParaRPr lang="en-US" sz="1800" b="0" i="0" u="none" strike="noStrike" baseline="0">
                  <a:ln>
                    <a:noFill/>
                  </a:ln>
                  <a:solidFill>
                    <a:srgbClr val="000000"/>
                  </a:solidFill>
                  <a:latin typeface="Calibri" pitchFamily="34"/>
                  <a:ea typeface="DejaVu Sans" pitchFamily="2"/>
                  <a:cs typeface="DejaVu Sans" pitchFamily="2"/>
                </a:endParaRPr>
              </a:p>
            </p:txBody>
          </p:sp>
          <p:sp>
            <p:nvSpPr>
              <p:cNvPr id="11" name="Straight Connector 10"/>
              <p:cNvSpPr/>
              <p:nvPr/>
            </p:nvSpPr>
            <p:spPr>
              <a:xfrm>
                <a:off x="2438280" y="1905120"/>
                <a:ext cx="381240" cy="990359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prstDash val="solid"/>
                <a:miter/>
                <a:tailEnd type="arrow"/>
              </a:ln>
            </p:spPr>
            <p:txBody>
              <a:bodyPr vert="horz" wrap="square" lIns="90000" tIns="46800" rIns="90000" bIns="46800" anchor="t" anchorCtr="0" compatLnSpc="1"/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57200" algn="l"/>
                    <a:tab pos="914400" algn="l"/>
                    <a:tab pos="1371599" algn="l"/>
                    <a:tab pos="1828800" algn="l"/>
                    <a:tab pos="2286000" algn="l"/>
                    <a:tab pos="2743199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399" algn="l"/>
                    <a:tab pos="5943600" algn="l"/>
                    <a:tab pos="6400799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endParaRPr lang="en-US" sz="1800" b="0" i="0" u="none" strike="noStrike" baseline="0">
                  <a:ln>
                    <a:noFill/>
                  </a:ln>
                  <a:solidFill>
                    <a:srgbClr val="000000"/>
                  </a:solidFill>
                  <a:latin typeface="Calibri" pitchFamily="34"/>
                  <a:ea typeface="DejaVu Sans" pitchFamily="2"/>
                  <a:cs typeface="DejaVu Sans" pitchFamily="2"/>
                </a:endParaRPr>
              </a:p>
            </p:txBody>
          </p:sp>
          <p:sp>
            <p:nvSpPr>
              <p:cNvPr id="12" name="Straight Connector 11"/>
              <p:cNvSpPr/>
              <p:nvPr/>
            </p:nvSpPr>
            <p:spPr>
              <a:xfrm flipH="1" flipV="1">
                <a:off x="1598760" y="2588760"/>
                <a:ext cx="1069920" cy="460440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prstDash val="solid"/>
                <a:miter/>
                <a:tailEnd type="arrow"/>
              </a:ln>
            </p:spPr>
            <p:txBody>
              <a:bodyPr vert="horz" wrap="square" lIns="90000" tIns="46800" rIns="90000" bIns="46800" anchor="t" anchorCtr="0" compatLnSpc="1"/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57200" algn="l"/>
                    <a:tab pos="914400" algn="l"/>
                    <a:tab pos="1371599" algn="l"/>
                    <a:tab pos="1828800" algn="l"/>
                    <a:tab pos="2286000" algn="l"/>
                    <a:tab pos="2743199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399" algn="l"/>
                    <a:tab pos="5943600" algn="l"/>
                    <a:tab pos="6400799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endParaRPr lang="en-US" sz="1800" b="0" i="0" u="none" strike="noStrike" baseline="0">
                  <a:ln>
                    <a:noFill/>
                  </a:ln>
                  <a:solidFill>
                    <a:srgbClr val="000000"/>
                  </a:solidFill>
                  <a:latin typeface="Calibri" pitchFamily="34"/>
                  <a:ea typeface="DejaVu Sans" pitchFamily="2"/>
                  <a:cs typeface="DejaVu Sans" pitchFamily="2"/>
                </a:endParaRPr>
              </a:p>
            </p:txBody>
          </p:sp>
          <p:sp>
            <p:nvSpPr>
              <p:cNvPr id="13" name="Freeform 12"/>
              <p:cNvSpPr/>
              <p:nvPr/>
            </p:nvSpPr>
            <p:spPr>
              <a:xfrm>
                <a:off x="2514600" y="1752479"/>
                <a:ext cx="914400" cy="114300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576"/>
                  <a:gd name="f7" fmla="val 720"/>
                  <a:gd name="f8" fmla="val 288"/>
                  <a:gd name="f9" fmla="val 432"/>
                  <a:gd name="f10" fmla="val 564"/>
                  <a:gd name="f11" fmla="val 408"/>
                  <a:gd name="f12" fmla="val 528"/>
                  <a:gd name="f13" fmla="val 480"/>
                  <a:gd name="f14" fmla="val 168"/>
                  <a:gd name="f15" fmla="val 240"/>
                  <a:gd name="f16" fmla="val 84"/>
                  <a:gd name="f17" fmla="+- 0 0 0"/>
                  <a:gd name="f18" fmla="*/ f3 1 576"/>
                  <a:gd name="f19" fmla="*/ f4 1 720"/>
                  <a:gd name="f20" fmla="*/ f17 f0 1"/>
                  <a:gd name="f21" fmla="*/ 0 f18 1"/>
                  <a:gd name="f22" fmla="*/ 576 f18 1"/>
                  <a:gd name="f23" fmla="*/ 720 f19 1"/>
                  <a:gd name="f24" fmla="*/ 0 f19 1"/>
                  <a:gd name="f25" fmla="*/ 288 f18 1"/>
                  <a:gd name="f26" fmla="*/ f20 1 f2"/>
                  <a:gd name="f27" fmla="*/ 528 f18 1"/>
                  <a:gd name="f28" fmla="*/ 288 f19 1"/>
                  <a:gd name="f29" fmla="+- f26 0 f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25" y="f23"/>
                  </a:cxn>
                  <a:cxn ang="f29">
                    <a:pos x="f27" y="f28"/>
                  </a:cxn>
                  <a:cxn ang="f29">
                    <a:pos x="f21" y="f24"/>
                  </a:cxn>
                </a:cxnLst>
                <a:rect l="f21" t="f24" r="f22" b="f23"/>
                <a:pathLst>
                  <a:path w="576" h="720">
                    <a:moveTo>
                      <a:pt x="f8" y="f7"/>
                    </a:moveTo>
                    <a:cubicBezTo>
                      <a:pt x="f9" y="f10"/>
                      <a:pt x="f6" y="f11"/>
                      <a:pt x="f12" y="f8"/>
                    </a:cubicBezTo>
                    <a:cubicBezTo>
                      <a:pt x="f13" y="f14"/>
                      <a:pt x="f15" y="f16"/>
                      <a:pt x="f5" y="f5"/>
                    </a:cubicBezTo>
                  </a:path>
                </a:pathLst>
              </a:custGeom>
              <a:noFill/>
              <a:ln w="9360">
                <a:solidFill>
                  <a:srgbClr val="000000"/>
                </a:solidFill>
                <a:prstDash val="solid"/>
                <a:round/>
                <a:tailEnd type="arrow"/>
              </a:ln>
            </p:spPr>
            <p:txBody>
              <a:bodyPr vert="horz" wrap="none" lIns="90000" tIns="46800" rIns="90000" bIns="46800" anchor="ctr" anchorCtr="0" compatLnSpc="1"/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57200" algn="l"/>
                    <a:tab pos="914400" algn="l"/>
                    <a:tab pos="1371599" algn="l"/>
                    <a:tab pos="1828800" algn="l"/>
                    <a:tab pos="2286000" algn="l"/>
                    <a:tab pos="2743199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399" algn="l"/>
                    <a:tab pos="5943600" algn="l"/>
                    <a:tab pos="6400799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endParaRPr lang="en-US" sz="1800" b="0" i="0" u="none" strike="noStrike" baseline="0">
                  <a:ln>
                    <a:noFill/>
                  </a:ln>
                  <a:solidFill>
                    <a:srgbClr val="000000"/>
                  </a:solidFill>
                  <a:latin typeface="Calibri" pitchFamily="34"/>
                  <a:ea typeface="DejaVu Sans" pitchFamily="2"/>
                  <a:cs typeface="DejaVu Sans" pitchFamily="2"/>
                </a:endParaRPr>
              </a:p>
            </p:txBody>
          </p:sp>
          <p:sp>
            <p:nvSpPr>
              <p:cNvPr id="14" name="Freeform 13"/>
              <p:cNvSpPr/>
              <p:nvPr/>
            </p:nvSpPr>
            <p:spPr>
              <a:xfrm>
                <a:off x="1523880" y="1828800"/>
                <a:ext cx="381240" cy="30708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>
                <a:spAutoFit/>
              </a:bodyPr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873"/>
                  </a:spcBef>
                  <a:spcAft>
                    <a:spcPts val="0"/>
                  </a:spcAft>
                  <a:buNone/>
                  <a:tabLst>
                    <a:tab pos="0" algn="l"/>
                    <a:tab pos="457200" algn="l"/>
                    <a:tab pos="914400" algn="l"/>
                    <a:tab pos="1371599" algn="l"/>
                    <a:tab pos="1828800" algn="l"/>
                    <a:tab pos="2286000" algn="l"/>
                    <a:tab pos="2743199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399" algn="l"/>
                    <a:tab pos="5943600" algn="l"/>
                    <a:tab pos="6400799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400" b="1" i="0" u="none" strike="noStrike" baseline="0">
                    <a:ln>
                      <a:noFill/>
                    </a:ln>
                    <a:solidFill>
                      <a:srgbClr val="000000"/>
                    </a:solidFill>
                    <a:latin typeface="Comic Sans MS" pitchFamily="66"/>
                    <a:ea typeface="DejaVu Sans" pitchFamily="2"/>
                    <a:cs typeface="DejaVu Sans" pitchFamily="2"/>
                  </a:rPr>
                  <a:t>1</a:t>
                </a:r>
              </a:p>
            </p:txBody>
          </p:sp>
          <p:sp>
            <p:nvSpPr>
              <p:cNvPr id="15" name="Freeform 14"/>
              <p:cNvSpPr/>
              <p:nvPr/>
            </p:nvSpPr>
            <p:spPr>
              <a:xfrm>
                <a:off x="1905120" y="2895479"/>
                <a:ext cx="609480" cy="30708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>
                <a:spAutoFit/>
              </a:bodyPr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873"/>
                  </a:spcBef>
                  <a:spcAft>
                    <a:spcPts val="0"/>
                  </a:spcAft>
                  <a:buNone/>
                  <a:tabLst>
                    <a:tab pos="0" algn="l"/>
                    <a:tab pos="457200" algn="l"/>
                    <a:tab pos="914400" algn="l"/>
                    <a:tab pos="1371599" algn="l"/>
                    <a:tab pos="1828800" algn="l"/>
                    <a:tab pos="2286000" algn="l"/>
                    <a:tab pos="2743199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399" algn="l"/>
                    <a:tab pos="5943600" algn="l"/>
                    <a:tab pos="6400799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400" b="1" i="0" u="none" strike="noStrike" baseline="0">
                    <a:ln>
                      <a:noFill/>
                    </a:ln>
                    <a:solidFill>
                      <a:srgbClr val="000000"/>
                    </a:solidFill>
                    <a:latin typeface="Comic Sans MS" pitchFamily="66"/>
                    <a:ea typeface="DejaVu Sans" pitchFamily="2"/>
                    <a:cs typeface="DejaVu Sans" pitchFamily="2"/>
                  </a:rPr>
                  <a:t>1/2</a:t>
                </a:r>
              </a:p>
            </p:txBody>
          </p:sp>
          <p:sp>
            <p:nvSpPr>
              <p:cNvPr id="16" name="Freeform 15"/>
              <p:cNvSpPr/>
              <p:nvPr/>
            </p:nvSpPr>
            <p:spPr>
              <a:xfrm>
                <a:off x="3352680" y="2057400"/>
                <a:ext cx="609840" cy="30708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>
                <a:spAutoFit/>
              </a:bodyPr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873"/>
                  </a:spcBef>
                  <a:spcAft>
                    <a:spcPts val="0"/>
                  </a:spcAft>
                  <a:buNone/>
                  <a:tabLst>
                    <a:tab pos="0" algn="l"/>
                    <a:tab pos="457200" algn="l"/>
                    <a:tab pos="914400" algn="l"/>
                    <a:tab pos="1371599" algn="l"/>
                    <a:tab pos="1828800" algn="l"/>
                    <a:tab pos="2286000" algn="l"/>
                    <a:tab pos="2743199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399" algn="l"/>
                    <a:tab pos="5943600" algn="l"/>
                    <a:tab pos="6400799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400" b="1" i="0" u="none" strike="noStrike" baseline="0">
                    <a:ln>
                      <a:noFill/>
                    </a:ln>
                    <a:solidFill>
                      <a:srgbClr val="000000"/>
                    </a:solidFill>
                    <a:latin typeface="Comic Sans MS" pitchFamily="66"/>
                    <a:ea typeface="DejaVu Sans" pitchFamily="2"/>
                    <a:cs typeface="DejaVu Sans" pitchFamily="2"/>
                  </a:rPr>
                  <a:t>1/2</a:t>
                </a:r>
              </a:p>
            </p:txBody>
          </p:sp>
          <p:sp>
            <p:nvSpPr>
              <p:cNvPr id="17" name="Freeform 16"/>
              <p:cNvSpPr/>
              <p:nvPr/>
            </p:nvSpPr>
            <p:spPr>
              <a:xfrm>
                <a:off x="2362320" y="2209680"/>
                <a:ext cx="380880" cy="30708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>
                <a:spAutoFit/>
              </a:bodyPr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873"/>
                  </a:spcBef>
                  <a:spcAft>
                    <a:spcPts val="0"/>
                  </a:spcAft>
                  <a:buNone/>
                  <a:tabLst>
                    <a:tab pos="0" algn="l"/>
                    <a:tab pos="457200" algn="l"/>
                    <a:tab pos="914400" algn="l"/>
                    <a:tab pos="1371599" algn="l"/>
                    <a:tab pos="1828800" algn="l"/>
                    <a:tab pos="2286000" algn="l"/>
                    <a:tab pos="2743199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399" algn="l"/>
                    <a:tab pos="5943600" algn="l"/>
                    <a:tab pos="6400799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400" b="1" i="0" u="none" strike="noStrike" baseline="0">
                    <a:ln>
                      <a:noFill/>
                    </a:ln>
                    <a:solidFill>
                      <a:srgbClr val="000000"/>
                    </a:solidFill>
                    <a:latin typeface="Comic Sans MS" pitchFamily="66"/>
                    <a:ea typeface="DejaVu Sans" pitchFamily="2"/>
                    <a:cs typeface="DejaVu Sans" pitchFamily="2"/>
                  </a:rPr>
                  <a:t>1</a:t>
                </a:r>
              </a:p>
            </p:txBody>
          </p:sp>
        </p:grpSp>
      </p:grpSp>
      <p:sp>
        <p:nvSpPr>
          <p:cNvPr id="18" name="Freeform 17"/>
          <p:cNvSpPr/>
          <p:nvPr/>
        </p:nvSpPr>
        <p:spPr>
          <a:xfrm>
            <a:off x="2895479" y="1295280"/>
            <a:ext cx="1295640" cy="3682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 w="9360">
            <a:solidFill>
              <a:srgbClr val="FF0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1123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omic Sans MS" pitchFamily="66"/>
                <a:ea typeface="DejaVu Sans" pitchFamily="2"/>
                <a:cs typeface="DejaVu Sans" pitchFamily="2"/>
              </a:rPr>
              <a:t>t=0,   A</a:t>
            </a:r>
          </a:p>
        </p:txBody>
      </p:sp>
      <p:sp>
        <p:nvSpPr>
          <p:cNvPr id="19" name="Freeform 18"/>
          <p:cNvSpPr/>
          <p:nvPr/>
        </p:nvSpPr>
        <p:spPr>
          <a:xfrm>
            <a:off x="380880" y="6248520"/>
            <a:ext cx="8458200" cy="3682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ejaVu Sans" pitchFamily="2"/>
                <a:cs typeface="DejaVu Sans" pitchFamily="2"/>
              </a:rPr>
              <a:t>Slide from Purnamitra Sarkar,  </a:t>
            </a:r>
            <a:r>
              <a:rPr lang="en-US" sz="1800" b="0" i="1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ejaVu Sans" pitchFamily="2"/>
                <a:cs typeface="DejaVu Sans" pitchFamily="2"/>
              </a:rPr>
              <a:t>Random Walks on Graphs: An Overview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6553080" y="6356520"/>
            <a:ext cx="2133720" cy="3650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1"/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fld id="{43733134-0E36-4AAD-9DF5-F177CE8945C4}" type="slidenum">
              <a:t>5</a:t>
            </a:fld>
            <a:endParaRPr lang="en-US" sz="1200" b="0" i="0" u="none" strike="noStrike" baseline="0">
              <a:ln>
                <a:noFill/>
              </a:ln>
              <a:solidFill>
                <a:srgbClr val="898989"/>
              </a:solidFill>
              <a:latin typeface="Calibri" pitchFamily="34"/>
              <a:ea typeface="DejaVu Sans" pitchFamily="2"/>
              <a:cs typeface="DejaVu Sans" pitchFamily="2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457200" y="274680"/>
            <a:ext cx="8229600" cy="1143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r>
              <a:rPr lang="en-US" sz="44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ejaVu Sans" pitchFamily="2"/>
                <a:cs typeface="DejaVu Sans" pitchFamily="2"/>
              </a:rPr>
              <a:t>An example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5791320" y="457200"/>
            <a:ext cx="2743200" cy="2819519"/>
            <a:chOff x="5791320" y="457200"/>
            <a:chExt cx="2743200" cy="2819519"/>
          </a:xfrm>
        </p:grpSpPr>
        <p:grpSp>
          <p:nvGrpSpPr>
            <p:cNvPr id="5" name="Group 4"/>
            <p:cNvGrpSpPr/>
            <p:nvPr/>
          </p:nvGrpSpPr>
          <p:grpSpPr>
            <a:xfrm>
              <a:off x="5791320" y="1523880"/>
              <a:ext cx="2743200" cy="1752839"/>
              <a:chOff x="5791320" y="1523880"/>
              <a:chExt cx="2743200" cy="1752839"/>
            </a:xfrm>
          </p:grpSpPr>
          <p:sp>
            <p:nvSpPr>
              <p:cNvPr id="6" name="Freeform 5"/>
              <p:cNvSpPr/>
              <p:nvPr/>
            </p:nvSpPr>
            <p:spPr>
              <a:xfrm>
                <a:off x="5791320" y="2286000"/>
                <a:ext cx="380880" cy="38088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*/ 5419351 1 1725033"/>
                  <a:gd name="f6" fmla="*/ 10800 10800 1"/>
                  <a:gd name="f7" fmla="+- 0 0 0"/>
                  <a:gd name="f8" fmla="+- 0 0 360"/>
                  <a:gd name="f9" fmla="val 10800"/>
                  <a:gd name="f10" fmla="*/ f3 1 21600"/>
                  <a:gd name="f11" fmla="*/ f4 1 21600"/>
                  <a:gd name="f12" fmla="*/ 0 f5 1"/>
                  <a:gd name="f13" fmla="*/ f7 f0 1"/>
                  <a:gd name="f14" fmla="*/ f8 f0 1"/>
                  <a:gd name="f15" fmla="*/ 3163 f10 1"/>
                  <a:gd name="f16" fmla="*/ 18437 f10 1"/>
                  <a:gd name="f17" fmla="*/ 18437 f11 1"/>
                  <a:gd name="f18" fmla="*/ 3163 f11 1"/>
                  <a:gd name="f19" fmla="*/ f12 1 f2"/>
                  <a:gd name="f20" fmla="*/ f13 1 f2"/>
                  <a:gd name="f21" fmla="*/ f14 1 f2"/>
                  <a:gd name="f22" fmla="*/ 10800 f10 1"/>
                  <a:gd name="f23" fmla="*/ 0 f11 1"/>
                  <a:gd name="f24" fmla="*/ 0 f10 1"/>
                  <a:gd name="f25" fmla="*/ 10800 f11 1"/>
                  <a:gd name="f26" fmla="*/ 21600 f11 1"/>
                  <a:gd name="f27" fmla="*/ 21600 f10 1"/>
                  <a:gd name="f28" fmla="+- 0 0 f19"/>
                  <a:gd name="f29" fmla="+- f20 0 f1"/>
                  <a:gd name="f30" fmla="+- f21 0 f1"/>
                  <a:gd name="f31" fmla="*/ f28 f0 1"/>
                  <a:gd name="f32" fmla="+- f30 0 f29"/>
                  <a:gd name="f33" fmla="*/ f31 1 f5"/>
                  <a:gd name="f34" fmla="+- f33 0 f1"/>
                  <a:gd name="f35" fmla="cos 1 f34"/>
                  <a:gd name="f36" fmla="sin 1 f34"/>
                  <a:gd name="f37" fmla="+- 0 0 f35"/>
                  <a:gd name="f38" fmla="+- 0 0 f36"/>
                  <a:gd name="f39" fmla="*/ 10800 f37 1"/>
                  <a:gd name="f40" fmla="*/ 10800 f38 1"/>
                  <a:gd name="f41" fmla="*/ f39 f39 1"/>
                  <a:gd name="f42" fmla="*/ f40 f40 1"/>
                  <a:gd name="f43" fmla="+- f41 f42 0"/>
                  <a:gd name="f44" fmla="sqrt f43"/>
                  <a:gd name="f45" fmla="*/ f6 1 f44"/>
                  <a:gd name="f46" fmla="*/ f37 f45 1"/>
                  <a:gd name="f47" fmla="*/ f38 f45 1"/>
                  <a:gd name="f48" fmla="+- 10800 0 f46"/>
                  <a:gd name="f49" fmla="+- 10800 0 f47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22" y="f23"/>
                  </a:cxn>
                  <a:cxn ang="f29">
                    <a:pos x="f15" y="f18"/>
                  </a:cxn>
                  <a:cxn ang="f29">
                    <a:pos x="f24" y="f25"/>
                  </a:cxn>
                  <a:cxn ang="f29">
                    <a:pos x="f15" y="f17"/>
                  </a:cxn>
                  <a:cxn ang="f29">
                    <a:pos x="f22" y="f26"/>
                  </a:cxn>
                  <a:cxn ang="f29">
                    <a:pos x="f16" y="f17"/>
                  </a:cxn>
                  <a:cxn ang="f29">
                    <a:pos x="f27" y="f25"/>
                  </a:cxn>
                  <a:cxn ang="f29">
                    <a:pos x="f16" y="f18"/>
                  </a:cxn>
                </a:cxnLst>
                <a:rect l="f15" t="f18" r="f16" b="f17"/>
                <a:pathLst>
                  <a:path w="21600" h="21600">
                    <a:moveTo>
                      <a:pt x="f48" y="f49"/>
                    </a:moveTo>
                    <a:arcTo wR="f9" hR="f9" stAng="f29" swAng="f32"/>
                    <a:close/>
                  </a:path>
                </a:pathLst>
              </a:custGeom>
              <a:solidFill>
                <a:srgbClr val="4F81BD"/>
              </a:solidFill>
              <a:ln w="9360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none" lIns="90000" tIns="46800" rIns="90000" bIns="46800" anchor="ctr" anchorCtr="0" compatLnSpc="1"/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57200" algn="l"/>
                    <a:tab pos="914400" algn="l"/>
                    <a:tab pos="1371599" algn="l"/>
                    <a:tab pos="1828800" algn="l"/>
                    <a:tab pos="2286000" algn="l"/>
                    <a:tab pos="2743199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399" algn="l"/>
                    <a:tab pos="5943600" algn="l"/>
                    <a:tab pos="6400799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endParaRPr lang="en-US" sz="1800" b="0" i="0" u="none" strike="noStrike" baseline="0">
                  <a:ln>
                    <a:noFill/>
                  </a:ln>
                  <a:solidFill>
                    <a:srgbClr val="000000"/>
                  </a:solidFill>
                  <a:latin typeface="Calibri" pitchFamily="34"/>
                  <a:ea typeface="DejaVu Sans" pitchFamily="2"/>
                  <a:cs typeface="DejaVu Sans" pitchFamily="2"/>
                </a:endParaRPr>
              </a:p>
            </p:txBody>
          </p:sp>
          <p:sp>
            <p:nvSpPr>
              <p:cNvPr id="7" name="Freeform 6"/>
              <p:cNvSpPr/>
              <p:nvPr/>
            </p:nvSpPr>
            <p:spPr>
              <a:xfrm>
                <a:off x="6705720" y="1523880"/>
                <a:ext cx="380880" cy="38124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*/ 5419351 1 1725033"/>
                  <a:gd name="f6" fmla="*/ 10800 10800 1"/>
                  <a:gd name="f7" fmla="+- 0 0 0"/>
                  <a:gd name="f8" fmla="+- 0 0 360"/>
                  <a:gd name="f9" fmla="val 10800"/>
                  <a:gd name="f10" fmla="*/ f3 1 21600"/>
                  <a:gd name="f11" fmla="*/ f4 1 21600"/>
                  <a:gd name="f12" fmla="*/ 0 f5 1"/>
                  <a:gd name="f13" fmla="*/ f7 f0 1"/>
                  <a:gd name="f14" fmla="*/ f8 f0 1"/>
                  <a:gd name="f15" fmla="*/ 3163 f10 1"/>
                  <a:gd name="f16" fmla="*/ 18437 f10 1"/>
                  <a:gd name="f17" fmla="*/ 18437 f11 1"/>
                  <a:gd name="f18" fmla="*/ 3163 f11 1"/>
                  <a:gd name="f19" fmla="*/ f12 1 f2"/>
                  <a:gd name="f20" fmla="*/ f13 1 f2"/>
                  <a:gd name="f21" fmla="*/ f14 1 f2"/>
                  <a:gd name="f22" fmla="*/ 10800 f10 1"/>
                  <a:gd name="f23" fmla="*/ 0 f11 1"/>
                  <a:gd name="f24" fmla="*/ 0 f10 1"/>
                  <a:gd name="f25" fmla="*/ 10800 f11 1"/>
                  <a:gd name="f26" fmla="*/ 21600 f11 1"/>
                  <a:gd name="f27" fmla="*/ 21600 f10 1"/>
                  <a:gd name="f28" fmla="+- 0 0 f19"/>
                  <a:gd name="f29" fmla="+- f20 0 f1"/>
                  <a:gd name="f30" fmla="+- f21 0 f1"/>
                  <a:gd name="f31" fmla="*/ f28 f0 1"/>
                  <a:gd name="f32" fmla="+- f30 0 f29"/>
                  <a:gd name="f33" fmla="*/ f31 1 f5"/>
                  <a:gd name="f34" fmla="+- f33 0 f1"/>
                  <a:gd name="f35" fmla="cos 1 f34"/>
                  <a:gd name="f36" fmla="sin 1 f34"/>
                  <a:gd name="f37" fmla="+- 0 0 f35"/>
                  <a:gd name="f38" fmla="+- 0 0 f36"/>
                  <a:gd name="f39" fmla="*/ 10800 f37 1"/>
                  <a:gd name="f40" fmla="*/ 10800 f38 1"/>
                  <a:gd name="f41" fmla="*/ f39 f39 1"/>
                  <a:gd name="f42" fmla="*/ f40 f40 1"/>
                  <a:gd name="f43" fmla="+- f41 f42 0"/>
                  <a:gd name="f44" fmla="sqrt f43"/>
                  <a:gd name="f45" fmla="*/ f6 1 f44"/>
                  <a:gd name="f46" fmla="*/ f37 f45 1"/>
                  <a:gd name="f47" fmla="*/ f38 f45 1"/>
                  <a:gd name="f48" fmla="+- 10800 0 f46"/>
                  <a:gd name="f49" fmla="+- 10800 0 f47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22" y="f23"/>
                  </a:cxn>
                  <a:cxn ang="f29">
                    <a:pos x="f15" y="f18"/>
                  </a:cxn>
                  <a:cxn ang="f29">
                    <a:pos x="f24" y="f25"/>
                  </a:cxn>
                  <a:cxn ang="f29">
                    <a:pos x="f15" y="f17"/>
                  </a:cxn>
                  <a:cxn ang="f29">
                    <a:pos x="f22" y="f26"/>
                  </a:cxn>
                  <a:cxn ang="f29">
                    <a:pos x="f16" y="f17"/>
                  </a:cxn>
                  <a:cxn ang="f29">
                    <a:pos x="f27" y="f25"/>
                  </a:cxn>
                  <a:cxn ang="f29">
                    <a:pos x="f16" y="f18"/>
                  </a:cxn>
                </a:cxnLst>
                <a:rect l="f15" t="f18" r="f16" b="f17"/>
                <a:pathLst>
                  <a:path w="21600" h="21600">
                    <a:moveTo>
                      <a:pt x="f48" y="f49"/>
                    </a:moveTo>
                    <a:arcTo wR="f9" hR="f9" stAng="f29" swAng="f32"/>
                    <a:close/>
                  </a:path>
                </a:pathLst>
              </a:custGeom>
              <a:solidFill>
                <a:srgbClr val="4F81BD"/>
              </a:solidFill>
              <a:ln w="9360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none" lIns="90000" tIns="46800" rIns="90000" bIns="46800" anchor="ctr" anchorCtr="0" compatLnSpc="1"/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57200" algn="l"/>
                    <a:tab pos="914400" algn="l"/>
                    <a:tab pos="1371599" algn="l"/>
                    <a:tab pos="1828800" algn="l"/>
                    <a:tab pos="2286000" algn="l"/>
                    <a:tab pos="2743199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399" algn="l"/>
                    <a:tab pos="5943600" algn="l"/>
                    <a:tab pos="6400799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endParaRPr lang="en-US" sz="1800" b="0" i="0" u="none" strike="noStrike" baseline="0">
                  <a:ln>
                    <a:noFill/>
                  </a:ln>
                  <a:solidFill>
                    <a:srgbClr val="000000"/>
                  </a:solidFill>
                  <a:latin typeface="Calibri" pitchFamily="34"/>
                  <a:ea typeface="DejaVu Sans" pitchFamily="2"/>
                  <a:cs typeface="DejaVu Sans" pitchFamily="2"/>
                </a:endParaRPr>
              </a:p>
            </p:txBody>
          </p:sp>
          <p:sp>
            <p:nvSpPr>
              <p:cNvPr id="8" name="Freeform 7"/>
              <p:cNvSpPr/>
              <p:nvPr/>
            </p:nvSpPr>
            <p:spPr>
              <a:xfrm>
                <a:off x="7238880" y="2895479"/>
                <a:ext cx="381240" cy="38124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*/ 5419351 1 1725033"/>
                  <a:gd name="f6" fmla="*/ 10800 10800 1"/>
                  <a:gd name="f7" fmla="+- 0 0 0"/>
                  <a:gd name="f8" fmla="+- 0 0 360"/>
                  <a:gd name="f9" fmla="val 10800"/>
                  <a:gd name="f10" fmla="*/ f3 1 21600"/>
                  <a:gd name="f11" fmla="*/ f4 1 21600"/>
                  <a:gd name="f12" fmla="*/ 0 f5 1"/>
                  <a:gd name="f13" fmla="*/ f7 f0 1"/>
                  <a:gd name="f14" fmla="*/ f8 f0 1"/>
                  <a:gd name="f15" fmla="*/ 3163 f10 1"/>
                  <a:gd name="f16" fmla="*/ 18437 f10 1"/>
                  <a:gd name="f17" fmla="*/ 18437 f11 1"/>
                  <a:gd name="f18" fmla="*/ 3163 f11 1"/>
                  <a:gd name="f19" fmla="*/ f12 1 f2"/>
                  <a:gd name="f20" fmla="*/ f13 1 f2"/>
                  <a:gd name="f21" fmla="*/ f14 1 f2"/>
                  <a:gd name="f22" fmla="*/ 10800 f10 1"/>
                  <a:gd name="f23" fmla="*/ 0 f11 1"/>
                  <a:gd name="f24" fmla="*/ 0 f10 1"/>
                  <a:gd name="f25" fmla="*/ 10800 f11 1"/>
                  <a:gd name="f26" fmla="*/ 21600 f11 1"/>
                  <a:gd name="f27" fmla="*/ 21600 f10 1"/>
                  <a:gd name="f28" fmla="+- 0 0 f19"/>
                  <a:gd name="f29" fmla="+- f20 0 f1"/>
                  <a:gd name="f30" fmla="+- f21 0 f1"/>
                  <a:gd name="f31" fmla="*/ f28 f0 1"/>
                  <a:gd name="f32" fmla="+- f30 0 f29"/>
                  <a:gd name="f33" fmla="*/ f31 1 f5"/>
                  <a:gd name="f34" fmla="+- f33 0 f1"/>
                  <a:gd name="f35" fmla="cos 1 f34"/>
                  <a:gd name="f36" fmla="sin 1 f34"/>
                  <a:gd name="f37" fmla="+- 0 0 f35"/>
                  <a:gd name="f38" fmla="+- 0 0 f36"/>
                  <a:gd name="f39" fmla="*/ 10800 f37 1"/>
                  <a:gd name="f40" fmla="*/ 10800 f38 1"/>
                  <a:gd name="f41" fmla="*/ f39 f39 1"/>
                  <a:gd name="f42" fmla="*/ f40 f40 1"/>
                  <a:gd name="f43" fmla="+- f41 f42 0"/>
                  <a:gd name="f44" fmla="sqrt f43"/>
                  <a:gd name="f45" fmla="*/ f6 1 f44"/>
                  <a:gd name="f46" fmla="*/ f37 f45 1"/>
                  <a:gd name="f47" fmla="*/ f38 f45 1"/>
                  <a:gd name="f48" fmla="+- 10800 0 f46"/>
                  <a:gd name="f49" fmla="+- 10800 0 f47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22" y="f23"/>
                  </a:cxn>
                  <a:cxn ang="f29">
                    <a:pos x="f15" y="f18"/>
                  </a:cxn>
                  <a:cxn ang="f29">
                    <a:pos x="f24" y="f25"/>
                  </a:cxn>
                  <a:cxn ang="f29">
                    <a:pos x="f15" y="f17"/>
                  </a:cxn>
                  <a:cxn ang="f29">
                    <a:pos x="f22" y="f26"/>
                  </a:cxn>
                  <a:cxn ang="f29">
                    <a:pos x="f16" y="f17"/>
                  </a:cxn>
                  <a:cxn ang="f29">
                    <a:pos x="f27" y="f25"/>
                  </a:cxn>
                  <a:cxn ang="f29">
                    <a:pos x="f16" y="f18"/>
                  </a:cxn>
                </a:cxnLst>
                <a:rect l="f15" t="f18" r="f16" b="f17"/>
                <a:pathLst>
                  <a:path w="21600" h="21600">
                    <a:moveTo>
                      <a:pt x="f48" y="f49"/>
                    </a:moveTo>
                    <a:arcTo wR="f9" hR="f9" stAng="f29" swAng="f32"/>
                    <a:close/>
                  </a:path>
                </a:pathLst>
              </a:custGeom>
              <a:solidFill>
                <a:srgbClr val="4F81BD"/>
              </a:solidFill>
              <a:ln w="9360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none" lIns="90000" tIns="46800" rIns="90000" bIns="46800" anchor="ctr" anchorCtr="0" compatLnSpc="1"/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57200" algn="l"/>
                    <a:tab pos="914400" algn="l"/>
                    <a:tab pos="1371599" algn="l"/>
                    <a:tab pos="1828800" algn="l"/>
                    <a:tab pos="2286000" algn="l"/>
                    <a:tab pos="2743199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399" algn="l"/>
                    <a:tab pos="5943600" algn="l"/>
                    <a:tab pos="6400799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endParaRPr lang="en-US" sz="1800" b="0" i="0" u="none" strike="noStrike" baseline="0">
                  <a:ln>
                    <a:noFill/>
                  </a:ln>
                  <a:solidFill>
                    <a:srgbClr val="000000"/>
                  </a:solidFill>
                  <a:latin typeface="Calibri" pitchFamily="34"/>
                  <a:ea typeface="DejaVu Sans" pitchFamily="2"/>
                  <a:cs typeface="DejaVu Sans" pitchFamily="2"/>
                </a:endParaRPr>
              </a:p>
            </p:txBody>
          </p:sp>
          <p:sp>
            <p:nvSpPr>
              <p:cNvPr id="9" name="Straight Connector 8"/>
              <p:cNvSpPr/>
              <p:nvPr/>
            </p:nvSpPr>
            <p:spPr>
              <a:xfrm flipV="1">
                <a:off x="6172200" y="1827360"/>
                <a:ext cx="533520" cy="536400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prstDash val="solid"/>
                <a:miter/>
                <a:tailEnd type="arrow"/>
              </a:ln>
            </p:spPr>
            <p:txBody>
              <a:bodyPr vert="horz" wrap="square" lIns="90000" tIns="46800" rIns="90000" bIns="46800" anchor="t" anchorCtr="0" compatLnSpc="1"/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57200" algn="l"/>
                    <a:tab pos="914400" algn="l"/>
                    <a:tab pos="1371599" algn="l"/>
                    <a:tab pos="1828800" algn="l"/>
                    <a:tab pos="2286000" algn="l"/>
                    <a:tab pos="2743199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399" algn="l"/>
                    <a:tab pos="5943600" algn="l"/>
                    <a:tab pos="6400799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endParaRPr lang="en-US" sz="1800" b="0" i="0" u="none" strike="noStrike" baseline="0">
                  <a:ln>
                    <a:noFill/>
                  </a:ln>
                  <a:solidFill>
                    <a:srgbClr val="000000"/>
                  </a:solidFill>
                  <a:latin typeface="Calibri" pitchFamily="34"/>
                  <a:ea typeface="DejaVu Sans" pitchFamily="2"/>
                  <a:cs typeface="DejaVu Sans" pitchFamily="2"/>
                </a:endParaRPr>
              </a:p>
            </p:txBody>
          </p:sp>
          <p:sp>
            <p:nvSpPr>
              <p:cNvPr id="10" name="Straight Connector 9"/>
              <p:cNvSpPr/>
              <p:nvPr/>
            </p:nvSpPr>
            <p:spPr>
              <a:xfrm>
                <a:off x="7010280" y="1905120"/>
                <a:ext cx="381240" cy="990359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prstDash val="solid"/>
                <a:miter/>
                <a:tailEnd type="arrow"/>
              </a:ln>
            </p:spPr>
            <p:txBody>
              <a:bodyPr vert="horz" wrap="square" lIns="90000" tIns="46800" rIns="90000" bIns="46800" anchor="t" anchorCtr="0" compatLnSpc="1"/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57200" algn="l"/>
                    <a:tab pos="914400" algn="l"/>
                    <a:tab pos="1371599" algn="l"/>
                    <a:tab pos="1828800" algn="l"/>
                    <a:tab pos="2286000" algn="l"/>
                    <a:tab pos="2743199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399" algn="l"/>
                    <a:tab pos="5943600" algn="l"/>
                    <a:tab pos="6400799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endParaRPr lang="en-US" sz="1800" b="0" i="0" u="none" strike="noStrike" baseline="0">
                  <a:ln>
                    <a:noFill/>
                  </a:ln>
                  <a:solidFill>
                    <a:srgbClr val="000000"/>
                  </a:solidFill>
                  <a:latin typeface="Calibri" pitchFamily="34"/>
                  <a:ea typeface="DejaVu Sans" pitchFamily="2"/>
                  <a:cs typeface="DejaVu Sans" pitchFamily="2"/>
                </a:endParaRPr>
              </a:p>
            </p:txBody>
          </p:sp>
          <p:sp>
            <p:nvSpPr>
              <p:cNvPr id="11" name="Straight Connector 10"/>
              <p:cNvSpPr/>
              <p:nvPr/>
            </p:nvSpPr>
            <p:spPr>
              <a:xfrm flipH="1" flipV="1">
                <a:off x="6170760" y="2588760"/>
                <a:ext cx="1069920" cy="460440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prstDash val="solid"/>
                <a:miter/>
                <a:tailEnd type="arrow"/>
              </a:ln>
            </p:spPr>
            <p:txBody>
              <a:bodyPr vert="horz" wrap="square" lIns="90000" tIns="46800" rIns="90000" bIns="46800" anchor="t" anchorCtr="0" compatLnSpc="1"/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57200" algn="l"/>
                    <a:tab pos="914400" algn="l"/>
                    <a:tab pos="1371599" algn="l"/>
                    <a:tab pos="1828800" algn="l"/>
                    <a:tab pos="2286000" algn="l"/>
                    <a:tab pos="2743199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399" algn="l"/>
                    <a:tab pos="5943600" algn="l"/>
                    <a:tab pos="6400799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endParaRPr lang="en-US" sz="1800" b="0" i="0" u="none" strike="noStrike" baseline="0">
                  <a:ln>
                    <a:noFill/>
                  </a:ln>
                  <a:solidFill>
                    <a:srgbClr val="000000"/>
                  </a:solidFill>
                  <a:latin typeface="Calibri" pitchFamily="34"/>
                  <a:ea typeface="DejaVu Sans" pitchFamily="2"/>
                  <a:cs typeface="DejaVu Sans" pitchFamily="2"/>
                </a:endParaRPr>
              </a:p>
            </p:txBody>
          </p:sp>
          <p:sp>
            <p:nvSpPr>
              <p:cNvPr id="12" name="Freeform 11"/>
              <p:cNvSpPr/>
              <p:nvPr/>
            </p:nvSpPr>
            <p:spPr>
              <a:xfrm>
                <a:off x="7086600" y="1752479"/>
                <a:ext cx="914400" cy="114300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576"/>
                  <a:gd name="f7" fmla="val 720"/>
                  <a:gd name="f8" fmla="val 288"/>
                  <a:gd name="f9" fmla="val 432"/>
                  <a:gd name="f10" fmla="val 564"/>
                  <a:gd name="f11" fmla="val 408"/>
                  <a:gd name="f12" fmla="val 528"/>
                  <a:gd name="f13" fmla="val 480"/>
                  <a:gd name="f14" fmla="val 168"/>
                  <a:gd name="f15" fmla="val 240"/>
                  <a:gd name="f16" fmla="val 84"/>
                  <a:gd name="f17" fmla="+- 0 0 0"/>
                  <a:gd name="f18" fmla="*/ f3 1 576"/>
                  <a:gd name="f19" fmla="*/ f4 1 720"/>
                  <a:gd name="f20" fmla="*/ f17 f0 1"/>
                  <a:gd name="f21" fmla="*/ 0 f18 1"/>
                  <a:gd name="f22" fmla="*/ 576 f18 1"/>
                  <a:gd name="f23" fmla="*/ 720 f19 1"/>
                  <a:gd name="f24" fmla="*/ 0 f19 1"/>
                  <a:gd name="f25" fmla="*/ 288 f18 1"/>
                  <a:gd name="f26" fmla="*/ f20 1 f2"/>
                  <a:gd name="f27" fmla="*/ 528 f18 1"/>
                  <a:gd name="f28" fmla="*/ 288 f19 1"/>
                  <a:gd name="f29" fmla="+- f26 0 f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25" y="f23"/>
                  </a:cxn>
                  <a:cxn ang="f29">
                    <a:pos x="f27" y="f28"/>
                  </a:cxn>
                  <a:cxn ang="f29">
                    <a:pos x="f21" y="f24"/>
                  </a:cxn>
                </a:cxnLst>
                <a:rect l="f21" t="f24" r="f22" b="f23"/>
                <a:pathLst>
                  <a:path w="576" h="720">
                    <a:moveTo>
                      <a:pt x="f8" y="f7"/>
                    </a:moveTo>
                    <a:cubicBezTo>
                      <a:pt x="f9" y="f10"/>
                      <a:pt x="f6" y="f11"/>
                      <a:pt x="f12" y="f8"/>
                    </a:cubicBezTo>
                    <a:cubicBezTo>
                      <a:pt x="f13" y="f14"/>
                      <a:pt x="f15" y="f16"/>
                      <a:pt x="f5" y="f5"/>
                    </a:cubicBezTo>
                  </a:path>
                </a:pathLst>
              </a:custGeom>
              <a:noFill/>
              <a:ln w="9360">
                <a:solidFill>
                  <a:srgbClr val="000000"/>
                </a:solidFill>
                <a:prstDash val="solid"/>
                <a:round/>
                <a:tailEnd type="arrow"/>
              </a:ln>
            </p:spPr>
            <p:txBody>
              <a:bodyPr vert="horz" wrap="none" lIns="90000" tIns="46800" rIns="90000" bIns="46800" anchor="ctr" anchorCtr="0" compatLnSpc="1"/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57200" algn="l"/>
                    <a:tab pos="914400" algn="l"/>
                    <a:tab pos="1371599" algn="l"/>
                    <a:tab pos="1828800" algn="l"/>
                    <a:tab pos="2286000" algn="l"/>
                    <a:tab pos="2743199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399" algn="l"/>
                    <a:tab pos="5943600" algn="l"/>
                    <a:tab pos="6400799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endParaRPr lang="en-US" sz="1800" b="0" i="0" u="none" strike="noStrike" baseline="0">
                  <a:ln>
                    <a:noFill/>
                  </a:ln>
                  <a:solidFill>
                    <a:srgbClr val="000000"/>
                  </a:solidFill>
                  <a:latin typeface="Calibri" pitchFamily="34"/>
                  <a:ea typeface="DejaVu Sans" pitchFamily="2"/>
                  <a:cs typeface="DejaVu Sans" pitchFamily="2"/>
                </a:endParaRPr>
              </a:p>
            </p:txBody>
          </p:sp>
          <p:sp>
            <p:nvSpPr>
              <p:cNvPr id="13" name="Freeform 12"/>
              <p:cNvSpPr/>
              <p:nvPr/>
            </p:nvSpPr>
            <p:spPr>
              <a:xfrm>
                <a:off x="6095880" y="1828800"/>
                <a:ext cx="381240" cy="30708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>
                <a:spAutoFit/>
              </a:bodyPr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873"/>
                  </a:spcBef>
                  <a:spcAft>
                    <a:spcPts val="0"/>
                  </a:spcAft>
                  <a:buNone/>
                  <a:tabLst>
                    <a:tab pos="0" algn="l"/>
                    <a:tab pos="457200" algn="l"/>
                    <a:tab pos="914400" algn="l"/>
                    <a:tab pos="1371599" algn="l"/>
                    <a:tab pos="1828800" algn="l"/>
                    <a:tab pos="2286000" algn="l"/>
                    <a:tab pos="2743199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399" algn="l"/>
                    <a:tab pos="5943600" algn="l"/>
                    <a:tab pos="6400799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400" b="1" i="0" u="none" strike="noStrike" baseline="0">
                    <a:ln>
                      <a:noFill/>
                    </a:ln>
                    <a:solidFill>
                      <a:srgbClr val="000000"/>
                    </a:solidFill>
                    <a:latin typeface="Comic Sans MS" pitchFamily="66"/>
                    <a:ea typeface="DejaVu Sans" pitchFamily="2"/>
                    <a:cs typeface="DejaVu Sans" pitchFamily="2"/>
                  </a:rPr>
                  <a:t>1</a:t>
                </a:r>
              </a:p>
            </p:txBody>
          </p:sp>
          <p:sp>
            <p:nvSpPr>
              <p:cNvPr id="14" name="Freeform 13"/>
              <p:cNvSpPr/>
              <p:nvPr/>
            </p:nvSpPr>
            <p:spPr>
              <a:xfrm>
                <a:off x="6477119" y="2895479"/>
                <a:ext cx="609480" cy="30708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>
                <a:spAutoFit/>
              </a:bodyPr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873"/>
                  </a:spcBef>
                  <a:spcAft>
                    <a:spcPts val="0"/>
                  </a:spcAft>
                  <a:buNone/>
                  <a:tabLst>
                    <a:tab pos="0" algn="l"/>
                    <a:tab pos="457200" algn="l"/>
                    <a:tab pos="914400" algn="l"/>
                    <a:tab pos="1371599" algn="l"/>
                    <a:tab pos="1828800" algn="l"/>
                    <a:tab pos="2286000" algn="l"/>
                    <a:tab pos="2743199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399" algn="l"/>
                    <a:tab pos="5943600" algn="l"/>
                    <a:tab pos="6400799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400" b="1" i="0" u="none" strike="noStrike" baseline="0">
                    <a:ln>
                      <a:noFill/>
                    </a:ln>
                    <a:solidFill>
                      <a:srgbClr val="000000"/>
                    </a:solidFill>
                    <a:latin typeface="Comic Sans MS" pitchFamily="66"/>
                    <a:ea typeface="DejaVu Sans" pitchFamily="2"/>
                    <a:cs typeface="DejaVu Sans" pitchFamily="2"/>
                  </a:rPr>
                  <a:t>1/2</a:t>
                </a:r>
              </a:p>
            </p:txBody>
          </p:sp>
          <p:sp>
            <p:nvSpPr>
              <p:cNvPr id="15" name="Freeform 14"/>
              <p:cNvSpPr/>
              <p:nvPr/>
            </p:nvSpPr>
            <p:spPr>
              <a:xfrm>
                <a:off x="7924680" y="2057400"/>
                <a:ext cx="609840" cy="30708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>
                <a:spAutoFit/>
              </a:bodyPr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873"/>
                  </a:spcBef>
                  <a:spcAft>
                    <a:spcPts val="0"/>
                  </a:spcAft>
                  <a:buNone/>
                  <a:tabLst>
                    <a:tab pos="0" algn="l"/>
                    <a:tab pos="457200" algn="l"/>
                    <a:tab pos="914400" algn="l"/>
                    <a:tab pos="1371599" algn="l"/>
                    <a:tab pos="1828800" algn="l"/>
                    <a:tab pos="2286000" algn="l"/>
                    <a:tab pos="2743199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399" algn="l"/>
                    <a:tab pos="5943600" algn="l"/>
                    <a:tab pos="6400799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400" b="1" i="0" u="none" strike="noStrike" baseline="0">
                    <a:ln>
                      <a:noFill/>
                    </a:ln>
                    <a:solidFill>
                      <a:srgbClr val="000000"/>
                    </a:solidFill>
                    <a:latin typeface="Comic Sans MS" pitchFamily="66"/>
                    <a:ea typeface="DejaVu Sans" pitchFamily="2"/>
                    <a:cs typeface="DejaVu Sans" pitchFamily="2"/>
                  </a:rPr>
                  <a:t>1/2</a:t>
                </a:r>
              </a:p>
            </p:txBody>
          </p:sp>
          <p:sp>
            <p:nvSpPr>
              <p:cNvPr id="16" name="Freeform 15"/>
              <p:cNvSpPr/>
              <p:nvPr/>
            </p:nvSpPr>
            <p:spPr>
              <a:xfrm>
                <a:off x="6934319" y="2209680"/>
                <a:ext cx="380880" cy="30708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>
                <a:spAutoFit/>
              </a:bodyPr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873"/>
                  </a:spcBef>
                  <a:spcAft>
                    <a:spcPts val="0"/>
                  </a:spcAft>
                  <a:buNone/>
                  <a:tabLst>
                    <a:tab pos="0" algn="l"/>
                    <a:tab pos="457200" algn="l"/>
                    <a:tab pos="914400" algn="l"/>
                    <a:tab pos="1371599" algn="l"/>
                    <a:tab pos="1828800" algn="l"/>
                    <a:tab pos="2286000" algn="l"/>
                    <a:tab pos="2743199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399" algn="l"/>
                    <a:tab pos="5943600" algn="l"/>
                    <a:tab pos="6400799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400" b="1" i="0" u="none" strike="noStrike" baseline="0">
                    <a:ln>
                      <a:noFill/>
                    </a:ln>
                    <a:solidFill>
                      <a:srgbClr val="000000"/>
                    </a:solidFill>
                    <a:latin typeface="Comic Sans MS" pitchFamily="66"/>
                    <a:ea typeface="DejaVu Sans" pitchFamily="2"/>
                    <a:cs typeface="DejaVu Sans" pitchFamily="2"/>
                  </a:rPr>
                  <a:t>1</a:t>
                </a:r>
              </a:p>
            </p:txBody>
          </p:sp>
        </p:grpSp>
        <p:pic>
          <p:nvPicPr>
            <p:cNvPr id="17" name=""/>
            <p:cNvPicPr>
              <a:picLocks noChangeAspect="1"/>
            </p:cNvPicPr>
            <p:nvPr/>
          </p:nvPicPr>
          <p:blipFill>
            <a:blip r:embed="rId3">
              <a:lum/>
              <a:alphaModFix/>
            </a:blip>
            <a:srcRect/>
            <a:stretch>
              <a:fillRect/>
            </a:stretch>
          </p:blipFill>
          <p:spPr>
            <a:xfrm>
              <a:off x="6553080" y="457200"/>
              <a:ext cx="747720" cy="105732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8" name="Freeform 17"/>
          <p:cNvSpPr/>
          <p:nvPr/>
        </p:nvSpPr>
        <p:spPr>
          <a:xfrm>
            <a:off x="7543799" y="1219320"/>
            <a:ext cx="1295280" cy="3682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 w="9360">
            <a:solidFill>
              <a:srgbClr val="FF0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1123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omic Sans MS" pitchFamily="66"/>
                <a:ea typeface="DejaVu Sans" pitchFamily="2"/>
                <a:cs typeface="DejaVu Sans" pitchFamily="2"/>
              </a:rPr>
              <a:t>t=1,  AB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762120" y="1523880"/>
            <a:ext cx="3200400" cy="1752839"/>
            <a:chOff x="762120" y="1523880"/>
            <a:chExt cx="3200400" cy="1752839"/>
          </a:xfrm>
        </p:grpSpPr>
        <p:pic>
          <p:nvPicPr>
            <p:cNvPr id="20" name=""/>
            <p:cNvPicPr>
              <a:picLocks noChangeAspect="1"/>
            </p:cNvPicPr>
            <p:nvPr/>
          </p:nvPicPr>
          <p:blipFill>
            <a:blip r:embed="rId3">
              <a:lum/>
              <a:alphaModFix/>
            </a:blip>
            <a:srcRect/>
            <a:stretch>
              <a:fillRect/>
            </a:stretch>
          </p:blipFill>
          <p:spPr>
            <a:xfrm>
              <a:off x="762120" y="1752479"/>
              <a:ext cx="747720" cy="1057320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21" name="Group 20"/>
            <p:cNvGrpSpPr/>
            <p:nvPr/>
          </p:nvGrpSpPr>
          <p:grpSpPr>
            <a:xfrm>
              <a:off x="1219320" y="1523880"/>
              <a:ext cx="2743200" cy="1752839"/>
              <a:chOff x="1219320" y="1523880"/>
              <a:chExt cx="2743200" cy="1752839"/>
            </a:xfrm>
          </p:grpSpPr>
          <p:sp>
            <p:nvSpPr>
              <p:cNvPr id="22" name="Freeform 21"/>
              <p:cNvSpPr/>
              <p:nvPr/>
            </p:nvSpPr>
            <p:spPr>
              <a:xfrm>
                <a:off x="1219320" y="2286000"/>
                <a:ext cx="380880" cy="38088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*/ 5419351 1 1725033"/>
                  <a:gd name="f6" fmla="*/ 10800 10800 1"/>
                  <a:gd name="f7" fmla="+- 0 0 0"/>
                  <a:gd name="f8" fmla="+- 0 0 360"/>
                  <a:gd name="f9" fmla="val 10800"/>
                  <a:gd name="f10" fmla="*/ f3 1 21600"/>
                  <a:gd name="f11" fmla="*/ f4 1 21600"/>
                  <a:gd name="f12" fmla="*/ 0 f5 1"/>
                  <a:gd name="f13" fmla="*/ f7 f0 1"/>
                  <a:gd name="f14" fmla="*/ f8 f0 1"/>
                  <a:gd name="f15" fmla="*/ 3163 f10 1"/>
                  <a:gd name="f16" fmla="*/ 18437 f10 1"/>
                  <a:gd name="f17" fmla="*/ 18437 f11 1"/>
                  <a:gd name="f18" fmla="*/ 3163 f11 1"/>
                  <a:gd name="f19" fmla="*/ f12 1 f2"/>
                  <a:gd name="f20" fmla="*/ f13 1 f2"/>
                  <a:gd name="f21" fmla="*/ f14 1 f2"/>
                  <a:gd name="f22" fmla="*/ 10800 f10 1"/>
                  <a:gd name="f23" fmla="*/ 0 f11 1"/>
                  <a:gd name="f24" fmla="*/ 0 f10 1"/>
                  <a:gd name="f25" fmla="*/ 10800 f11 1"/>
                  <a:gd name="f26" fmla="*/ 21600 f11 1"/>
                  <a:gd name="f27" fmla="*/ 21600 f10 1"/>
                  <a:gd name="f28" fmla="+- 0 0 f19"/>
                  <a:gd name="f29" fmla="+- f20 0 f1"/>
                  <a:gd name="f30" fmla="+- f21 0 f1"/>
                  <a:gd name="f31" fmla="*/ f28 f0 1"/>
                  <a:gd name="f32" fmla="+- f30 0 f29"/>
                  <a:gd name="f33" fmla="*/ f31 1 f5"/>
                  <a:gd name="f34" fmla="+- f33 0 f1"/>
                  <a:gd name="f35" fmla="cos 1 f34"/>
                  <a:gd name="f36" fmla="sin 1 f34"/>
                  <a:gd name="f37" fmla="+- 0 0 f35"/>
                  <a:gd name="f38" fmla="+- 0 0 f36"/>
                  <a:gd name="f39" fmla="*/ 10800 f37 1"/>
                  <a:gd name="f40" fmla="*/ 10800 f38 1"/>
                  <a:gd name="f41" fmla="*/ f39 f39 1"/>
                  <a:gd name="f42" fmla="*/ f40 f40 1"/>
                  <a:gd name="f43" fmla="+- f41 f42 0"/>
                  <a:gd name="f44" fmla="sqrt f43"/>
                  <a:gd name="f45" fmla="*/ f6 1 f44"/>
                  <a:gd name="f46" fmla="*/ f37 f45 1"/>
                  <a:gd name="f47" fmla="*/ f38 f45 1"/>
                  <a:gd name="f48" fmla="+- 10800 0 f46"/>
                  <a:gd name="f49" fmla="+- 10800 0 f47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22" y="f23"/>
                  </a:cxn>
                  <a:cxn ang="f29">
                    <a:pos x="f15" y="f18"/>
                  </a:cxn>
                  <a:cxn ang="f29">
                    <a:pos x="f24" y="f25"/>
                  </a:cxn>
                  <a:cxn ang="f29">
                    <a:pos x="f15" y="f17"/>
                  </a:cxn>
                  <a:cxn ang="f29">
                    <a:pos x="f22" y="f26"/>
                  </a:cxn>
                  <a:cxn ang="f29">
                    <a:pos x="f16" y="f17"/>
                  </a:cxn>
                  <a:cxn ang="f29">
                    <a:pos x="f27" y="f25"/>
                  </a:cxn>
                  <a:cxn ang="f29">
                    <a:pos x="f16" y="f18"/>
                  </a:cxn>
                </a:cxnLst>
                <a:rect l="f15" t="f18" r="f16" b="f17"/>
                <a:pathLst>
                  <a:path w="21600" h="21600">
                    <a:moveTo>
                      <a:pt x="f48" y="f49"/>
                    </a:moveTo>
                    <a:arcTo wR="f9" hR="f9" stAng="f29" swAng="f32"/>
                    <a:close/>
                  </a:path>
                </a:pathLst>
              </a:custGeom>
              <a:solidFill>
                <a:srgbClr val="FF0000"/>
              </a:solidFill>
              <a:ln w="9360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none" lIns="90000" tIns="46800" rIns="90000" bIns="46800" anchor="ctr" anchorCtr="0" compatLnSpc="1"/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57200" algn="l"/>
                    <a:tab pos="914400" algn="l"/>
                    <a:tab pos="1371599" algn="l"/>
                    <a:tab pos="1828800" algn="l"/>
                    <a:tab pos="2286000" algn="l"/>
                    <a:tab pos="2743199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399" algn="l"/>
                    <a:tab pos="5943600" algn="l"/>
                    <a:tab pos="6400799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800" b="0" i="0" u="none" strike="noStrike" baseline="0">
                    <a:ln>
                      <a:noFill/>
                    </a:ln>
                    <a:solidFill>
                      <a:srgbClr val="FFFFFF"/>
                    </a:solidFill>
                    <a:latin typeface="Calibri" pitchFamily="34"/>
                    <a:ea typeface="DejaVu Sans" pitchFamily="2"/>
                    <a:cs typeface="DejaVu Sans" pitchFamily="2"/>
                  </a:rPr>
                  <a:t>A</a:t>
                </a:r>
              </a:p>
            </p:txBody>
          </p:sp>
          <p:sp>
            <p:nvSpPr>
              <p:cNvPr id="23" name="Freeform 22"/>
              <p:cNvSpPr/>
              <p:nvPr/>
            </p:nvSpPr>
            <p:spPr>
              <a:xfrm>
                <a:off x="2133720" y="1523880"/>
                <a:ext cx="380880" cy="38124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*/ 5419351 1 1725033"/>
                  <a:gd name="f6" fmla="*/ 10800 10800 1"/>
                  <a:gd name="f7" fmla="+- 0 0 0"/>
                  <a:gd name="f8" fmla="+- 0 0 360"/>
                  <a:gd name="f9" fmla="val 10800"/>
                  <a:gd name="f10" fmla="*/ f3 1 21600"/>
                  <a:gd name="f11" fmla="*/ f4 1 21600"/>
                  <a:gd name="f12" fmla="*/ 0 f5 1"/>
                  <a:gd name="f13" fmla="*/ f7 f0 1"/>
                  <a:gd name="f14" fmla="*/ f8 f0 1"/>
                  <a:gd name="f15" fmla="*/ 3163 f10 1"/>
                  <a:gd name="f16" fmla="*/ 18437 f10 1"/>
                  <a:gd name="f17" fmla="*/ 18437 f11 1"/>
                  <a:gd name="f18" fmla="*/ 3163 f11 1"/>
                  <a:gd name="f19" fmla="*/ f12 1 f2"/>
                  <a:gd name="f20" fmla="*/ f13 1 f2"/>
                  <a:gd name="f21" fmla="*/ f14 1 f2"/>
                  <a:gd name="f22" fmla="*/ 10800 f10 1"/>
                  <a:gd name="f23" fmla="*/ 0 f11 1"/>
                  <a:gd name="f24" fmla="*/ 0 f10 1"/>
                  <a:gd name="f25" fmla="*/ 10800 f11 1"/>
                  <a:gd name="f26" fmla="*/ 21600 f11 1"/>
                  <a:gd name="f27" fmla="*/ 21600 f10 1"/>
                  <a:gd name="f28" fmla="+- 0 0 f19"/>
                  <a:gd name="f29" fmla="+- f20 0 f1"/>
                  <a:gd name="f30" fmla="+- f21 0 f1"/>
                  <a:gd name="f31" fmla="*/ f28 f0 1"/>
                  <a:gd name="f32" fmla="+- f30 0 f29"/>
                  <a:gd name="f33" fmla="*/ f31 1 f5"/>
                  <a:gd name="f34" fmla="+- f33 0 f1"/>
                  <a:gd name="f35" fmla="cos 1 f34"/>
                  <a:gd name="f36" fmla="sin 1 f34"/>
                  <a:gd name="f37" fmla="+- 0 0 f35"/>
                  <a:gd name="f38" fmla="+- 0 0 f36"/>
                  <a:gd name="f39" fmla="*/ 10800 f37 1"/>
                  <a:gd name="f40" fmla="*/ 10800 f38 1"/>
                  <a:gd name="f41" fmla="*/ f39 f39 1"/>
                  <a:gd name="f42" fmla="*/ f40 f40 1"/>
                  <a:gd name="f43" fmla="+- f41 f42 0"/>
                  <a:gd name="f44" fmla="sqrt f43"/>
                  <a:gd name="f45" fmla="*/ f6 1 f44"/>
                  <a:gd name="f46" fmla="*/ f37 f45 1"/>
                  <a:gd name="f47" fmla="*/ f38 f45 1"/>
                  <a:gd name="f48" fmla="+- 10800 0 f46"/>
                  <a:gd name="f49" fmla="+- 10800 0 f47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22" y="f23"/>
                  </a:cxn>
                  <a:cxn ang="f29">
                    <a:pos x="f15" y="f18"/>
                  </a:cxn>
                  <a:cxn ang="f29">
                    <a:pos x="f24" y="f25"/>
                  </a:cxn>
                  <a:cxn ang="f29">
                    <a:pos x="f15" y="f17"/>
                  </a:cxn>
                  <a:cxn ang="f29">
                    <a:pos x="f22" y="f26"/>
                  </a:cxn>
                  <a:cxn ang="f29">
                    <a:pos x="f16" y="f17"/>
                  </a:cxn>
                  <a:cxn ang="f29">
                    <a:pos x="f27" y="f25"/>
                  </a:cxn>
                  <a:cxn ang="f29">
                    <a:pos x="f16" y="f18"/>
                  </a:cxn>
                </a:cxnLst>
                <a:rect l="f15" t="f18" r="f16" b="f17"/>
                <a:pathLst>
                  <a:path w="21600" h="21600">
                    <a:moveTo>
                      <a:pt x="f48" y="f49"/>
                    </a:moveTo>
                    <a:arcTo wR="f9" hR="f9" stAng="f29" swAng="f32"/>
                    <a:close/>
                  </a:path>
                </a:pathLst>
              </a:custGeom>
              <a:solidFill>
                <a:srgbClr val="4F81BD"/>
              </a:solidFill>
              <a:ln w="9360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none" lIns="90000" tIns="46800" rIns="90000" bIns="46800" anchor="ctr" anchorCtr="0" compatLnSpc="1"/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57200" algn="l"/>
                    <a:tab pos="914400" algn="l"/>
                    <a:tab pos="1371599" algn="l"/>
                    <a:tab pos="1828800" algn="l"/>
                    <a:tab pos="2286000" algn="l"/>
                    <a:tab pos="2743199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399" algn="l"/>
                    <a:tab pos="5943600" algn="l"/>
                    <a:tab pos="6400799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800" b="0" i="0" u="none" strike="noStrike" baseline="0">
                    <a:ln>
                      <a:noFill/>
                    </a:ln>
                    <a:solidFill>
                      <a:srgbClr val="FFFFFF"/>
                    </a:solidFill>
                    <a:latin typeface="Calibri" pitchFamily="34"/>
                    <a:ea typeface="DejaVu Sans" pitchFamily="2"/>
                    <a:cs typeface="DejaVu Sans" pitchFamily="2"/>
                  </a:rPr>
                  <a:t>B</a:t>
                </a:r>
              </a:p>
            </p:txBody>
          </p:sp>
          <p:sp>
            <p:nvSpPr>
              <p:cNvPr id="24" name="Freeform 23"/>
              <p:cNvSpPr/>
              <p:nvPr/>
            </p:nvSpPr>
            <p:spPr>
              <a:xfrm>
                <a:off x="2666880" y="2895479"/>
                <a:ext cx="381240" cy="38124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*/ 5419351 1 1725033"/>
                  <a:gd name="f6" fmla="*/ 10800 10800 1"/>
                  <a:gd name="f7" fmla="+- 0 0 0"/>
                  <a:gd name="f8" fmla="+- 0 0 360"/>
                  <a:gd name="f9" fmla="val 10800"/>
                  <a:gd name="f10" fmla="*/ f3 1 21600"/>
                  <a:gd name="f11" fmla="*/ f4 1 21600"/>
                  <a:gd name="f12" fmla="*/ 0 f5 1"/>
                  <a:gd name="f13" fmla="*/ f7 f0 1"/>
                  <a:gd name="f14" fmla="*/ f8 f0 1"/>
                  <a:gd name="f15" fmla="*/ 3163 f10 1"/>
                  <a:gd name="f16" fmla="*/ 18437 f10 1"/>
                  <a:gd name="f17" fmla="*/ 18437 f11 1"/>
                  <a:gd name="f18" fmla="*/ 3163 f11 1"/>
                  <a:gd name="f19" fmla="*/ f12 1 f2"/>
                  <a:gd name="f20" fmla="*/ f13 1 f2"/>
                  <a:gd name="f21" fmla="*/ f14 1 f2"/>
                  <a:gd name="f22" fmla="*/ 10800 f10 1"/>
                  <a:gd name="f23" fmla="*/ 0 f11 1"/>
                  <a:gd name="f24" fmla="*/ 0 f10 1"/>
                  <a:gd name="f25" fmla="*/ 10800 f11 1"/>
                  <a:gd name="f26" fmla="*/ 21600 f11 1"/>
                  <a:gd name="f27" fmla="*/ 21600 f10 1"/>
                  <a:gd name="f28" fmla="+- 0 0 f19"/>
                  <a:gd name="f29" fmla="+- f20 0 f1"/>
                  <a:gd name="f30" fmla="+- f21 0 f1"/>
                  <a:gd name="f31" fmla="*/ f28 f0 1"/>
                  <a:gd name="f32" fmla="+- f30 0 f29"/>
                  <a:gd name="f33" fmla="*/ f31 1 f5"/>
                  <a:gd name="f34" fmla="+- f33 0 f1"/>
                  <a:gd name="f35" fmla="cos 1 f34"/>
                  <a:gd name="f36" fmla="sin 1 f34"/>
                  <a:gd name="f37" fmla="+- 0 0 f35"/>
                  <a:gd name="f38" fmla="+- 0 0 f36"/>
                  <a:gd name="f39" fmla="*/ 10800 f37 1"/>
                  <a:gd name="f40" fmla="*/ 10800 f38 1"/>
                  <a:gd name="f41" fmla="*/ f39 f39 1"/>
                  <a:gd name="f42" fmla="*/ f40 f40 1"/>
                  <a:gd name="f43" fmla="+- f41 f42 0"/>
                  <a:gd name="f44" fmla="sqrt f43"/>
                  <a:gd name="f45" fmla="*/ f6 1 f44"/>
                  <a:gd name="f46" fmla="*/ f37 f45 1"/>
                  <a:gd name="f47" fmla="*/ f38 f45 1"/>
                  <a:gd name="f48" fmla="+- 10800 0 f46"/>
                  <a:gd name="f49" fmla="+- 10800 0 f47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22" y="f23"/>
                  </a:cxn>
                  <a:cxn ang="f29">
                    <a:pos x="f15" y="f18"/>
                  </a:cxn>
                  <a:cxn ang="f29">
                    <a:pos x="f24" y="f25"/>
                  </a:cxn>
                  <a:cxn ang="f29">
                    <a:pos x="f15" y="f17"/>
                  </a:cxn>
                  <a:cxn ang="f29">
                    <a:pos x="f22" y="f26"/>
                  </a:cxn>
                  <a:cxn ang="f29">
                    <a:pos x="f16" y="f17"/>
                  </a:cxn>
                  <a:cxn ang="f29">
                    <a:pos x="f27" y="f25"/>
                  </a:cxn>
                  <a:cxn ang="f29">
                    <a:pos x="f16" y="f18"/>
                  </a:cxn>
                </a:cxnLst>
                <a:rect l="f15" t="f18" r="f16" b="f17"/>
                <a:pathLst>
                  <a:path w="21600" h="21600">
                    <a:moveTo>
                      <a:pt x="f48" y="f49"/>
                    </a:moveTo>
                    <a:arcTo wR="f9" hR="f9" stAng="f29" swAng="f32"/>
                    <a:close/>
                  </a:path>
                </a:pathLst>
              </a:custGeom>
              <a:solidFill>
                <a:srgbClr val="4F81BD"/>
              </a:solidFill>
              <a:ln w="9360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none" lIns="90000" tIns="46800" rIns="90000" bIns="46800" anchor="ctr" anchorCtr="0" compatLnSpc="1"/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57200" algn="l"/>
                    <a:tab pos="914400" algn="l"/>
                    <a:tab pos="1371599" algn="l"/>
                    <a:tab pos="1828800" algn="l"/>
                    <a:tab pos="2286000" algn="l"/>
                    <a:tab pos="2743199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399" algn="l"/>
                    <a:tab pos="5943600" algn="l"/>
                    <a:tab pos="6400799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800" b="0" i="0" u="none" strike="noStrike" baseline="0">
                    <a:ln>
                      <a:noFill/>
                    </a:ln>
                    <a:solidFill>
                      <a:srgbClr val="FFFFFF"/>
                    </a:solidFill>
                    <a:latin typeface="Calibri" pitchFamily="34"/>
                    <a:ea typeface="DejaVu Sans" pitchFamily="2"/>
                    <a:cs typeface="DejaVu Sans" pitchFamily="2"/>
                  </a:rPr>
                  <a:t>C</a:t>
                </a:r>
              </a:p>
            </p:txBody>
          </p:sp>
          <p:sp>
            <p:nvSpPr>
              <p:cNvPr id="25" name="Straight Connector 24"/>
              <p:cNvSpPr/>
              <p:nvPr/>
            </p:nvSpPr>
            <p:spPr>
              <a:xfrm flipV="1">
                <a:off x="1600200" y="1827360"/>
                <a:ext cx="533520" cy="536400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prstDash val="solid"/>
                <a:miter/>
                <a:tailEnd type="arrow"/>
              </a:ln>
            </p:spPr>
            <p:txBody>
              <a:bodyPr vert="horz" wrap="square" lIns="90000" tIns="46800" rIns="90000" bIns="46800" anchor="t" anchorCtr="0" compatLnSpc="1"/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57200" algn="l"/>
                    <a:tab pos="914400" algn="l"/>
                    <a:tab pos="1371599" algn="l"/>
                    <a:tab pos="1828800" algn="l"/>
                    <a:tab pos="2286000" algn="l"/>
                    <a:tab pos="2743199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399" algn="l"/>
                    <a:tab pos="5943600" algn="l"/>
                    <a:tab pos="6400799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endParaRPr lang="en-US" sz="1800" b="0" i="0" u="none" strike="noStrike" baseline="0">
                  <a:ln>
                    <a:noFill/>
                  </a:ln>
                  <a:solidFill>
                    <a:srgbClr val="000000"/>
                  </a:solidFill>
                  <a:latin typeface="Calibri" pitchFamily="34"/>
                  <a:ea typeface="DejaVu Sans" pitchFamily="2"/>
                  <a:cs typeface="DejaVu Sans" pitchFamily="2"/>
                </a:endParaRPr>
              </a:p>
            </p:txBody>
          </p:sp>
          <p:sp>
            <p:nvSpPr>
              <p:cNvPr id="26" name="Straight Connector 25"/>
              <p:cNvSpPr/>
              <p:nvPr/>
            </p:nvSpPr>
            <p:spPr>
              <a:xfrm>
                <a:off x="2438280" y="1905120"/>
                <a:ext cx="381240" cy="990359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prstDash val="solid"/>
                <a:miter/>
                <a:tailEnd type="arrow"/>
              </a:ln>
            </p:spPr>
            <p:txBody>
              <a:bodyPr vert="horz" wrap="square" lIns="90000" tIns="46800" rIns="90000" bIns="46800" anchor="t" anchorCtr="0" compatLnSpc="1"/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57200" algn="l"/>
                    <a:tab pos="914400" algn="l"/>
                    <a:tab pos="1371599" algn="l"/>
                    <a:tab pos="1828800" algn="l"/>
                    <a:tab pos="2286000" algn="l"/>
                    <a:tab pos="2743199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399" algn="l"/>
                    <a:tab pos="5943600" algn="l"/>
                    <a:tab pos="6400799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endParaRPr lang="en-US" sz="1800" b="0" i="0" u="none" strike="noStrike" baseline="0">
                  <a:ln>
                    <a:noFill/>
                  </a:ln>
                  <a:solidFill>
                    <a:srgbClr val="000000"/>
                  </a:solidFill>
                  <a:latin typeface="Calibri" pitchFamily="34"/>
                  <a:ea typeface="DejaVu Sans" pitchFamily="2"/>
                  <a:cs typeface="DejaVu Sans" pitchFamily="2"/>
                </a:endParaRPr>
              </a:p>
            </p:txBody>
          </p:sp>
          <p:sp>
            <p:nvSpPr>
              <p:cNvPr id="27" name="Straight Connector 26"/>
              <p:cNvSpPr/>
              <p:nvPr/>
            </p:nvSpPr>
            <p:spPr>
              <a:xfrm flipH="1" flipV="1">
                <a:off x="1598760" y="2588760"/>
                <a:ext cx="1069920" cy="460440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prstDash val="solid"/>
                <a:miter/>
                <a:tailEnd type="arrow"/>
              </a:ln>
            </p:spPr>
            <p:txBody>
              <a:bodyPr vert="horz" wrap="square" lIns="90000" tIns="46800" rIns="90000" bIns="46800" anchor="t" anchorCtr="0" compatLnSpc="1"/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57200" algn="l"/>
                    <a:tab pos="914400" algn="l"/>
                    <a:tab pos="1371599" algn="l"/>
                    <a:tab pos="1828800" algn="l"/>
                    <a:tab pos="2286000" algn="l"/>
                    <a:tab pos="2743199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399" algn="l"/>
                    <a:tab pos="5943600" algn="l"/>
                    <a:tab pos="6400799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endParaRPr lang="en-US" sz="1800" b="0" i="0" u="none" strike="noStrike" baseline="0">
                  <a:ln>
                    <a:noFill/>
                  </a:ln>
                  <a:solidFill>
                    <a:srgbClr val="000000"/>
                  </a:solidFill>
                  <a:latin typeface="Calibri" pitchFamily="34"/>
                  <a:ea typeface="DejaVu Sans" pitchFamily="2"/>
                  <a:cs typeface="DejaVu Sans" pitchFamily="2"/>
                </a:endParaRPr>
              </a:p>
            </p:txBody>
          </p:sp>
          <p:sp>
            <p:nvSpPr>
              <p:cNvPr id="28" name="Freeform 27"/>
              <p:cNvSpPr/>
              <p:nvPr/>
            </p:nvSpPr>
            <p:spPr>
              <a:xfrm>
                <a:off x="2514600" y="1752479"/>
                <a:ext cx="914400" cy="114300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576"/>
                  <a:gd name="f7" fmla="val 720"/>
                  <a:gd name="f8" fmla="val 288"/>
                  <a:gd name="f9" fmla="val 432"/>
                  <a:gd name="f10" fmla="val 564"/>
                  <a:gd name="f11" fmla="val 408"/>
                  <a:gd name="f12" fmla="val 528"/>
                  <a:gd name="f13" fmla="val 480"/>
                  <a:gd name="f14" fmla="val 168"/>
                  <a:gd name="f15" fmla="val 240"/>
                  <a:gd name="f16" fmla="val 84"/>
                  <a:gd name="f17" fmla="+- 0 0 0"/>
                  <a:gd name="f18" fmla="*/ f3 1 576"/>
                  <a:gd name="f19" fmla="*/ f4 1 720"/>
                  <a:gd name="f20" fmla="*/ f17 f0 1"/>
                  <a:gd name="f21" fmla="*/ 0 f18 1"/>
                  <a:gd name="f22" fmla="*/ 576 f18 1"/>
                  <a:gd name="f23" fmla="*/ 720 f19 1"/>
                  <a:gd name="f24" fmla="*/ 0 f19 1"/>
                  <a:gd name="f25" fmla="*/ 288 f18 1"/>
                  <a:gd name="f26" fmla="*/ f20 1 f2"/>
                  <a:gd name="f27" fmla="*/ 528 f18 1"/>
                  <a:gd name="f28" fmla="*/ 288 f19 1"/>
                  <a:gd name="f29" fmla="+- f26 0 f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25" y="f23"/>
                  </a:cxn>
                  <a:cxn ang="f29">
                    <a:pos x="f27" y="f28"/>
                  </a:cxn>
                  <a:cxn ang="f29">
                    <a:pos x="f21" y="f24"/>
                  </a:cxn>
                </a:cxnLst>
                <a:rect l="f21" t="f24" r="f22" b="f23"/>
                <a:pathLst>
                  <a:path w="576" h="720">
                    <a:moveTo>
                      <a:pt x="f8" y="f7"/>
                    </a:moveTo>
                    <a:cubicBezTo>
                      <a:pt x="f9" y="f10"/>
                      <a:pt x="f6" y="f11"/>
                      <a:pt x="f12" y="f8"/>
                    </a:cubicBezTo>
                    <a:cubicBezTo>
                      <a:pt x="f13" y="f14"/>
                      <a:pt x="f15" y="f16"/>
                      <a:pt x="f5" y="f5"/>
                    </a:cubicBezTo>
                  </a:path>
                </a:pathLst>
              </a:custGeom>
              <a:noFill/>
              <a:ln w="9360">
                <a:solidFill>
                  <a:srgbClr val="000000"/>
                </a:solidFill>
                <a:prstDash val="solid"/>
                <a:round/>
                <a:tailEnd type="arrow"/>
              </a:ln>
            </p:spPr>
            <p:txBody>
              <a:bodyPr vert="horz" wrap="none" lIns="90000" tIns="46800" rIns="90000" bIns="46800" anchor="ctr" anchorCtr="0" compatLnSpc="1"/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57200" algn="l"/>
                    <a:tab pos="914400" algn="l"/>
                    <a:tab pos="1371599" algn="l"/>
                    <a:tab pos="1828800" algn="l"/>
                    <a:tab pos="2286000" algn="l"/>
                    <a:tab pos="2743199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399" algn="l"/>
                    <a:tab pos="5943600" algn="l"/>
                    <a:tab pos="6400799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endParaRPr lang="en-US" sz="1800" b="0" i="0" u="none" strike="noStrike" baseline="0">
                  <a:ln>
                    <a:noFill/>
                  </a:ln>
                  <a:solidFill>
                    <a:srgbClr val="000000"/>
                  </a:solidFill>
                  <a:latin typeface="Calibri" pitchFamily="34"/>
                  <a:ea typeface="DejaVu Sans" pitchFamily="2"/>
                  <a:cs typeface="DejaVu Sans" pitchFamily="2"/>
                </a:endParaRPr>
              </a:p>
            </p:txBody>
          </p:sp>
          <p:sp>
            <p:nvSpPr>
              <p:cNvPr id="29" name="Freeform 28"/>
              <p:cNvSpPr/>
              <p:nvPr/>
            </p:nvSpPr>
            <p:spPr>
              <a:xfrm>
                <a:off x="1523880" y="1828800"/>
                <a:ext cx="381240" cy="30708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>
                <a:spAutoFit/>
              </a:bodyPr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873"/>
                  </a:spcBef>
                  <a:spcAft>
                    <a:spcPts val="0"/>
                  </a:spcAft>
                  <a:buNone/>
                  <a:tabLst>
                    <a:tab pos="0" algn="l"/>
                    <a:tab pos="457200" algn="l"/>
                    <a:tab pos="914400" algn="l"/>
                    <a:tab pos="1371599" algn="l"/>
                    <a:tab pos="1828800" algn="l"/>
                    <a:tab pos="2286000" algn="l"/>
                    <a:tab pos="2743199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399" algn="l"/>
                    <a:tab pos="5943600" algn="l"/>
                    <a:tab pos="6400799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400" b="1" i="0" u="none" strike="noStrike" baseline="0">
                    <a:ln>
                      <a:noFill/>
                    </a:ln>
                    <a:solidFill>
                      <a:srgbClr val="000000"/>
                    </a:solidFill>
                    <a:latin typeface="Comic Sans MS" pitchFamily="66"/>
                    <a:ea typeface="DejaVu Sans" pitchFamily="2"/>
                    <a:cs typeface="DejaVu Sans" pitchFamily="2"/>
                  </a:rPr>
                  <a:t>1</a:t>
                </a:r>
              </a:p>
            </p:txBody>
          </p:sp>
          <p:sp>
            <p:nvSpPr>
              <p:cNvPr id="30" name="Freeform 29"/>
              <p:cNvSpPr/>
              <p:nvPr/>
            </p:nvSpPr>
            <p:spPr>
              <a:xfrm>
                <a:off x="1905120" y="2895479"/>
                <a:ext cx="609480" cy="30708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>
                <a:spAutoFit/>
              </a:bodyPr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873"/>
                  </a:spcBef>
                  <a:spcAft>
                    <a:spcPts val="0"/>
                  </a:spcAft>
                  <a:buNone/>
                  <a:tabLst>
                    <a:tab pos="0" algn="l"/>
                    <a:tab pos="457200" algn="l"/>
                    <a:tab pos="914400" algn="l"/>
                    <a:tab pos="1371599" algn="l"/>
                    <a:tab pos="1828800" algn="l"/>
                    <a:tab pos="2286000" algn="l"/>
                    <a:tab pos="2743199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399" algn="l"/>
                    <a:tab pos="5943600" algn="l"/>
                    <a:tab pos="6400799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400" b="1" i="0" u="none" strike="noStrike" baseline="0">
                    <a:ln>
                      <a:noFill/>
                    </a:ln>
                    <a:solidFill>
                      <a:srgbClr val="000000"/>
                    </a:solidFill>
                    <a:latin typeface="Comic Sans MS" pitchFamily="66"/>
                    <a:ea typeface="DejaVu Sans" pitchFamily="2"/>
                    <a:cs typeface="DejaVu Sans" pitchFamily="2"/>
                  </a:rPr>
                  <a:t>1/2</a:t>
                </a:r>
              </a:p>
            </p:txBody>
          </p:sp>
          <p:sp>
            <p:nvSpPr>
              <p:cNvPr id="31" name="Freeform 30"/>
              <p:cNvSpPr/>
              <p:nvPr/>
            </p:nvSpPr>
            <p:spPr>
              <a:xfrm>
                <a:off x="3352680" y="2057400"/>
                <a:ext cx="609840" cy="30708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>
                <a:spAutoFit/>
              </a:bodyPr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873"/>
                  </a:spcBef>
                  <a:spcAft>
                    <a:spcPts val="0"/>
                  </a:spcAft>
                  <a:buNone/>
                  <a:tabLst>
                    <a:tab pos="0" algn="l"/>
                    <a:tab pos="457200" algn="l"/>
                    <a:tab pos="914400" algn="l"/>
                    <a:tab pos="1371599" algn="l"/>
                    <a:tab pos="1828800" algn="l"/>
                    <a:tab pos="2286000" algn="l"/>
                    <a:tab pos="2743199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399" algn="l"/>
                    <a:tab pos="5943600" algn="l"/>
                    <a:tab pos="6400799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400" b="1" i="0" u="none" strike="noStrike" baseline="0">
                    <a:ln>
                      <a:noFill/>
                    </a:ln>
                    <a:solidFill>
                      <a:srgbClr val="000000"/>
                    </a:solidFill>
                    <a:latin typeface="Comic Sans MS" pitchFamily="66"/>
                    <a:ea typeface="DejaVu Sans" pitchFamily="2"/>
                    <a:cs typeface="DejaVu Sans" pitchFamily="2"/>
                  </a:rPr>
                  <a:t>1/2</a:t>
                </a:r>
              </a:p>
            </p:txBody>
          </p:sp>
          <p:sp>
            <p:nvSpPr>
              <p:cNvPr id="32" name="Freeform 31"/>
              <p:cNvSpPr/>
              <p:nvPr/>
            </p:nvSpPr>
            <p:spPr>
              <a:xfrm>
                <a:off x="2362320" y="2209680"/>
                <a:ext cx="380880" cy="30708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>
                <a:spAutoFit/>
              </a:bodyPr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873"/>
                  </a:spcBef>
                  <a:spcAft>
                    <a:spcPts val="0"/>
                  </a:spcAft>
                  <a:buNone/>
                  <a:tabLst>
                    <a:tab pos="0" algn="l"/>
                    <a:tab pos="457200" algn="l"/>
                    <a:tab pos="914400" algn="l"/>
                    <a:tab pos="1371599" algn="l"/>
                    <a:tab pos="1828800" algn="l"/>
                    <a:tab pos="2286000" algn="l"/>
                    <a:tab pos="2743199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399" algn="l"/>
                    <a:tab pos="5943600" algn="l"/>
                    <a:tab pos="6400799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400" b="1" i="0" u="none" strike="noStrike" baseline="0">
                    <a:ln>
                      <a:noFill/>
                    </a:ln>
                    <a:solidFill>
                      <a:srgbClr val="000000"/>
                    </a:solidFill>
                    <a:latin typeface="Comic Sans MS" pitchFamily="66"/>
                    <a:ea typeface="DejaVu Sans" pitchFamily="2"/>
                    <a:cs typeface="DejaVu Sans" pitchFamily="2"/>
                  </a:rPr>
                  <a:t>1</a:t>
                </a:r>
              </a:p>
            </p:txBody>
          </p:sp>
        </p:grpSp>
      </p:grpSp>
      <p:sp>
        <p:nvSpPr>
          <p:cNvPr id="33" name="Freeform 32"/>
          <p:cNvSpPr/>
          <p:nvPr/>
        </p:nvSpPr>
        <p:spPr>
          <a:xfrm>
            <a:off x="2895479" y="1295280"/>
            <a:ext cx="1295640" cy="3682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 w="9360">
            <a:solidFill>
              <a:srgbClr val="FF0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1123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omic Sans MS" pitchFamily="66"/>
                <a:ea typeface="DejaVu Sans" pitchFamily="2"/>
                <a:cs typeface="DejaVu Sans" pitchFamily="2"/>
              </a:rPr>
              <a:t>t=0,   A</a:t>
            </a:r>
          </a:p>
        </p:txBody>
      </p:sp>
      <p:sp>
        <p:nvSpPr>
          <p:cNvPr id="34" name="Freeform 33"/>
          <p:cNvSpPr/>
          <p:nvPr/>
        </p:nvSpPr>
        <p:spPr>
          <a:xfrm>
            <a:off x="380880" y="6248520"/>
            <a:ext cx="8458200" cy="3682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ejaVu Sans" pitchFamily="2"/>
                <a:cs typeface="DejaVu Sans" pitchFamily="2"/>
              </a:rPr>
              <a:t>Slide from Purnamitra Sarkar,  </a:t>
            </a:r>
            <a:r>
              <a:rPr lang="en-US" sz="1800" b="0" i="1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ejaVu Sans" pitchFamily="2"/>
                <a:cs typeface="DejaVu Sans" pitchFamily="2"/>
              </a:rPr>
              <a:t>Random Walks on Graphs: An Overview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6553080" y="6356520"/>
            <a:ext cx="2133720" cy="3650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1"/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fld id="{3F788D13-40EC-4AA1-AE85-2D744B012783}" type="slidenum">
              <a:t>6</a:t>
            </a:fld>
            <a:endParaRPr lang="en-US" sz="1200" b="0" i="0" u="none" strike="noStrike" baseline="0">
              <a:ln>
                <a:noFill/>
              </a:ln>
              <a:solidFill>
                <a:srgbClr val="898989"/>
              </a:solidFill>
              <a:latin typeface="Calibri" pitchFamily="34"/>
              <a:ea typeface="DejaVu Sans" pitchFamily="2"/>
              <a:cs typeface="DejaVu Sans" pitchFamily="2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457200" y="274680"/>
            <a:ext cx="8229600" cy="1143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r>
              <a:rPr lang="en-US" sz="44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ejaVu Sans" pitchFamily="2"/>
                <a:cs typeface="DejaVu Sans" pitchFamily="2"/>
              </a:rPr>
              <a:t>An example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5791320" y="457200"/>
            <a:ext cx="2743200" cy="2819519"/>
            <a:chOff x="5791320" y="457200"/>
            <a:chExt cx="2743200" cy="2819519"/>
          </a:xfrm>
        </p:grpSpPr>
        <p:grpSp>
          <p:nvGrpSpPr>
            <p:cNvPr id="5" name="Group 4"/>
            <p:cNvGrpSpPr/>
            <p:nvPr/>
          </p:nvGrpSpPr>
          <p:grpSpPr>
            <a:xfrm>
              <a:off x="5791320" y="1523880"/>
              <a:ext cx="2743200" cy="1752839"/>
              <a:chOff x="5791320" y="1523880"/>
              <a:chExt cx="2743200" cy="1752839"/>
            </a:xfrm>
          </p:grpSpPr>
          <p:sp>
            <p:nvSpPr>
              <p:cNvPr id="6" name="Freeform 5"/>
              <p:cNvSpPr/>
              <p:nvPr/>
            </p:nvSpPr>
            <p:spPr>
              <a:xfrm>
                <a:off x="5791320" y="2286000"/>
                <a:ext cx="380880" cy="38088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*/ 5419351 1 1725033"/>
                  <a:gd name="f6" fmla="*/ 10800 10800 1"/>
                  <a:gd name="f7" fmla="+- 0 0 0"/>
                  <a:gd name="f8" fmla="+- 0 0 360"/>
                  <a:gd name="f9" fmla="val 10800"/>
                  <a:gd name="f10" fmla="*/ f3 1 21600"/>
                  <a:gd name="f11" fmla="*/ f4 1 21600"/>
                  <a:gd name="f12" fmla="*/ 0 f5 1"/>
                  <a:gd name="f13" fmla="*/ f7 f0 1"/>
                  <a:gd name="f14" fmla="*/ f8 f0 1"/>
                  <a:gd name="f15" fmla="*/ 3163 f10 1"/>
                  <a:gd name="f16" fmla="*/ 18437 f10 1"/>
                  <a:gd name="f17" fmla="*/ 18437 f11 1"/>
                  <a:gd name="f18" fmla="*/ 3163 f11 1"/>
                  <a:gd name="f19" fmla="*/ f12 1 f2"/>
                  <a:gd name="f20" fmla="*/ f13 1 f2"/>
                  <a:gd name="f21" fmla="*/ f14 1 f2"/>
                  <a:gd name="f22" fmla="*/ 10800 f10 1"/>
                  <a:gd name="f23" fmla="*/ 0 f11 1"/>
                  <a:gd name="f24" fmla="*/ 0 f10 1"/>
                  <a:gd name="f25" fmla="*/ 10800 f11 1"/>
                  <a:gd name="f26" fmla="*/ 21600 f11 1"/>
                  <a:gd name="f27" fmla="*/ 21600 f10 1"/>
                  <a:gd name="f28" fmla="+- 0 0 f19"/>
                  <a:gd name="f29" fmla="+- f20 0 f1"/>
                  <a:gd name="f30" fmla="+- f21 0 f1"/>
                  <a:gd name="f31" fmla="*/ f28 f0 1"/>
                  <a:gd name="f32" fmla="+- f30 0 f29"/>
                  <a:gd name="f33" fmla="*/ f31 1 f5"/>
                  <a:gd name="f34" fmla="+- f33 0 f1"/>
                  <a:gd name="f35" fmla="cos 1 f34"/>
                  <a:gd name="f36" fmla="sin 1 f34"/>
                  <a:gd name="f37" fmla="+- 0 0 f35"/>
                  <a:gd name="f38" fmla="+- 0 0 f36"/>
                  <a:gd name="f39" fmla="*/ 10800 f37 1"/>
                  <a:gd name="f40" fmla="*/ 10800 f38 1"/>
                  <a:gd name="f41" fmla="*/ f39 f39 1"/>
                  <a:gd name="f42" fmla="*/ f40 f40 1"/>
                  <a:gd name="f43" fmla="+- f41 f42 0"/>
                  <a:gd name="f44" fmla="sqrt f43"/>
                  <a:gd name="f45" fmla="*/ f6 1 f44"/>
                  <a:gd name="f46" fmla="*/ f37 f45 1"/>
                  <a:gd name="f47" fmla="*/ f38 f45 1"/>
                  <a:gd name="f48" fmla="+- 10800 0 f46"/>
                  <a:gd name="f49" fmla="+- 10800 0 f47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22" y="f23"/>
                  </a:cxn>
                  <a:cxn ang="f29">
                    <a:pos x="f15" y="f18"/>
                  </a:cxn>
                  <a:cxn ang="f29">
                    <a:pos x="f24" y="f25"/>
                  </a:cxn>
                  <a:cxn ang="f29">
                    <a:pos x="f15" y="f17"/>
                  </a:cxn>
                  <a:cxn ang="f29">
                    <a:pos x="f22" y="f26"/>
                  </a:cxn>
                  <a:cxn ang="f29">
                    <a:pos x="f16" y="f17"/>
                  </a:cxn>
                  <a:cxn ang="f29">
                    <a:pos x="f27" y="f25"/>
                  </a:cxn>
                  <a:cxn ang="f29">
                    <a:pos x="f16" y="f18"/>
                  </a:cxn>
                </a:cxnLst>
                <a:rect l="f15" t="f18" r="f16" b="f17"/>
                <a:pathLst>
                  <a:path w="21600" h="21600">
                    <a:moveTo>
                      <a:pt x="f48" y="f49"/>
                    </a:moveTo>
                    <a:arcTo wR="f9" hR="f9" stAng="f29" swAng="f32"/>
                    <a:close/>
                  </a:path>
                </a:pathLst>
              </a:custGeom>
              <a:solidFill>
                <a:srgbClr val="4F81BD"/>
              </a:solidFill>
              <a:ln w="9360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none" lIns="90000" tIns="46800" rIns="90000" bIns="46800" anchor="ctr" anchorCtr="0" compatLnSpc="1"/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57200" algn="l"/>
                    <a:tab pos="914400" algn="l"/>
                    <a:tab pos="1371599" algn="l"/>
                    <a:tab pos="1828800" algn="l"/>
                    <a:tab pos="2286000" algn="l"/>
                    <a:tab pos="2743199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399" algn="l"/>
                    <a:tab pos="5943600" algn="l"/>
                    <a:tab pos="6400799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endParaRPr lang="en-US" sz="1800" b="0" i="0" u="none" strike="noStrike" baseline="0">
                  <a:ln>
                    <a:noFill/>
                  </a:ln>
                  <a:solidFill>
                    <a:srgbClr val="000000"/>
                  </a:solidFill>
                  <a:latin typeface="Calibri" pitchFamily="34"/>
                  <a:ea typeface="DejaVu Sans" pitchFamily="2"/>
                  <a:cs typeface="DejaVu Sans" pitchFamily="2"/>
                </a:endParaRPr>
              </a:p>
            </p:txBody>
          </p:sp>
          <p:sp>
            <p:nvSpPr>
              <p:cNvPr id="7" name="Freeform 6"/>
              <p:cNvSpPr/>
              <p:nvPr/>
            </p:nvSpPr>
            <p:spPr>
              <a:xfrm>
                <a:off x="6705720" y="1523880"/>
                <a:ext cx="380880" cy="38124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*/ 5419351 1 1725033"/>
                  <a:gd name="f6" fmla="*/ 10800 10800 1"/>
                  <a:gd name="f7" fmla="+- 0 0 0"/>
                  <a:gd name="f8" fmla="+- 0 0 360"/>
                  <a:gd name="f9" fmla="val 10800"/>
                  <a:gd name="f10" fmla="*/ f3 1 21600"/>
                  <a:gd name="f11" fmla="*/ f4 1 21600"/>
                  <a:gd name="f12" fmla="*/ 0 f5 1"/>
                  <a:gd name="f13" fmla="*/ f7 f0 1"/>
                  <a:gd name="f14" fmla="*/ f8 f0 1"/>
                  <a:gd name="f15" fmla="*/ 3163 f10 1"/>
                  <a:gd name="f16" fmla="*/ 18437 f10 1"/>
                  <a:gd name="f17" fmla="*/ 18437 f11 1"/>
                  <a:gd name="f18" fmla="*/ 3163 f11 1"/>
                  <a:gd name="f19" fmla="*/ f12 1 f2"/>
                  <a:gd name="f20" fmla="*/ f13 1 f2"/>
                  <a:gd name="f21" fmla="*/ f14 1 f2"/>
                  <a:gd name="f22" fmla="*/ 10800 f10 1"/>
                  <a:gd name="f23" fmla="*/ 0 f11 1"/>
                  <a:gd name="f24" fmla="*/ 0 f10 1"/>
                  <a:gd name="f25" fmla="*/ 10800 f11 1"/>
                  <a:gd name="f26" fmla="*/ 21600 f11 1"/>
                  <a:gd name="f27" fmla="*/ 21600 f10 1"/>
                  <a:gd name="f28" fmla="+- 0 0 f19"/>
                  <a:gd name="f29" fmla="+- f20 0 f1"/>
                  <a:gd name="f30" fmla="+- f21 0 f1"/>
                  <a:gd name="f31" fmla="*/ f28 f0 1"/>
                  <a:gd name="f32" fmla="+- f30 0 f29"/>
                  <a:gd name="f33" fmla="*/ f31 1 f5"/>
                  <a:gd name="f34" fmla="+- f33 0 f1"/>
                  <a:gd name="f35" fmla="cos 1 f34"/>
                  <a:gd name="f36" fmla="sin 1 f34"/>
                  <a:gd name="f37" fmla="+- 0 0 f35"/>
                  <a:gd name="f38" fmla="+- 0 0 f36"/>
                  <a:gd name="f39" fmla="*/ 10800 f37 1"/>
                  <a:gd name="f40" fmla="*/ 10800 f38 1"/>
                  <a:gd name="f41" fmla="*/ f39 f39 1"/>
                  <a:gd name="f42" fmla="*/ f40 f40 1"/>
                  <a:gd name="f43" fmla="+- f41 f42 0"/>
                  <a:gd name="f44" fmla="sqrt f43"/>
                  <a:gd name="f45" fmla="*/ f6 1 f44"/>
                  <a:gd name="f46" fmla="*/ f37 f45 1"/>
                  <a:gd name="f47" fmla="*/ f38 f45 1"/>
                  <a:gd name="f48" fmla="+- 10800 0 f46"/>
                  <a:gd name="f49" fmla="+- 10800 0 f47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22" y="f23"/>
                  </a:cxn>
                  <a:cxn ang="f29">
                    <a:pos x="f15" y="f18"/>
                  </a:cxn>
                  <a:cxn ang="f29">
                    <a:pos x="f24" y="f25"/>
                  </a:cxn>
                  <a:cxn ang="f29">
                    <a:pos x="f15" y="f17"/>
                  </a:cxn>
                  <a:cxn ang="f29">
                    <a:pos x="f22" y="f26"/>
                  </a:cxn>
                  <a:cxn ang="f29">
                    <a:pos x="f16" y="f17"/>
                  </a:cxn>
                  <a:cxn ang="f29">
                    <a:pos x="f27" y="f25"/>
                  </a:cxn>
                  <a:cxn ang="f29">
                    <a:pos x="f16" y="f18"/>
                  </a:cxn>
                </a:cxnLst>
                <a:rect l="f15" t="f18" r="f16" b="f17"/>
                <a:pathLst>
                  <a:path w="21600" h="21600">
                    <a:moveTo>
                      <a:pt x="f48" y="f49"/>
                    </a:moveTo>
                    <a:arcTo wR="f9" hR="f9" stAng="f29" swAng="f32"/>
                    <a:close/>
                  </a:path>
                </a:pathLst>
              </a:custGeom>
              <a:solidFill>
                <a:srgbClr val="4F81BD"/>
              </a:solidFill>
              <a:ln w="9360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none" lIns="90000" tIns="46800" rIns="90000" bIns="46800" anchor="ctr" anchorCtr="0" compatLnSpc="1"/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57200" algn="l"/>
                    <a:tab pos="914400" algn="l"/>
                    <a:tab pos="1371599" algn="l"/>
                    <a:tab pos="1828800" algn="l"/>
                    <a:tab pos="2286000" algn="l"/>
                    <a:tab pos="2743199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399" algn="l"/>
                    <a:tab pos="5943600" algn="l"/>
                    <a:tab pos="6400799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endParaRPr lang="en-US" sz="1800" b="0" i="0" u="none" strike="noStrike" baseline="0">
                  <a:ln>
                    <a:noFill/>
                  </a:ln>
                  <a:solidFill>
                    <a:srgbClr val="000000"/>
                  </a:solidFill>
                  <a:latin typeface="Calibri" pitchFamily="34"/>
                  <a:ea typeface="DejaVu Sans" pitchFamily="2"/>
                  <a:cs typeface="DejaVu Sans" pitchFamily="2"/>
                </a:endParaRPr>
              </a:p>
            </p:txBody>
          </p:sp>
          <p:sp>
            <p:nvSpPr>
              <p:cNvPr id="8" name="Freeform 7"/>
              <p:cNvSpPr/>
              <p:nvPr/>
            </p:nvSpPr>
            <p:spPr>
              <a:xfrm>
                <a:off x="7238880" y="2895479"/>
                <a:ext cx="381240" cy="38124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*/ 5419351 1 1725033"/>
                  <a:gd name="f6" fmla="*/ 10800 10800 1"/>
                  <a:gd name="f7" fmla="+- 0 0 0"/>
                  <a:gd name="f8" fmla="+- 0 0 360"/>
                  <a:gd name="f9" fmla="val 10800"/>
                  <a:gd name="f10" fmla="*/ f3 1 21600"/>
                  <a:gd name="f11" fmla="*/ f4 1 21600"/>
                  <a:gd name="f12" fmla="*/ 0 f5 1"/>
                  <a:gd name="f13" fmla="*/ f7 f0 1"/>
                  <a:gd name="f14" fmla="*/ f8 f0 1"/>
                  <a:gd name="f15" fmla="*/ 3163 f10 1"/>
                  <a:gd name="f16" fmla="*/ 18437 f10 1"/>
                  <a:gd name="f17" fmla="*/ 18437 f11 1"/>
                  <a:gd name="f18" fmla="*/ 3163 f11 1"/>
                  <a:gd name="f19" fmla="*/ f12 1 f2"/>
                  <a:gd name="f20" fmla="*/ f13 1 f2"/>
                  <a:gd name="f21" fmla="*/ f14 1 f2"/>
                  <a:gd name="f22" fmla="*/ 10800 f10 1"/>
                  <a:gd name="f23" fmla="*/ 0 f11 1"/>
                  <a:gd name="f24" fmla="*/ 0 f10 1"/>
                  <a:gd name="f25" fmla="*/ 10800 f11 1"/>
                  <a:gd name="f26" fmla="*/ 21600 f11 1"/>
                  <a:gd name="f27" fmla="*/ 21600 f10 1"/>
                  <a:gd name="f28" fmla="+- 0 0 f19"/>
                  <a:gd name="f29" fmla="+- f20 0 f1"/>
                  <a:gd name="f30" fmla="+- f21 0 f1"/>
                  <a:gd name="f31" fmla="*/ f28 f0 1"/>
                  <a:gd name="f32" fmla="+- f30 0 f29"/>
                  <a:gd name="f33" fmla="*/ f31 1 f5"/>
                  <a:gd name="f34" fmla="+- f33 0 f1"/>
                  <a:gd name="f35" fmla="cos 1 f34"/>
                  <a:gd name="f36" fmla="sin 1 f34"/>
                  <a:gd name="f37" fmla="+- 0 0 f35"/>
                  <a:gd name="f38" fmla="+- 0 0 f36"/>
                  <a:gd name="f39" fmla="*/ 10800 f37 1"/>
                  <a:gd name="f40" fmla="*/ 10800 f38 1"/>
                  <a:gd name="f41" fmla="*/ f39 f39 1"/>
                  <a:gd name="f42" fmla="*/ f40 f40 1"/>
                  <a:gd name="f43" fmla="+- f41 f42 0"/>
                  <a:gd name="f44" fmla="sqrt f43"/>
                  <a:gd name="f45" fmla="*/ f6 1 f44"/>
                  <a:gd name="f46" fmla="*/ f37 f45 1"/>
                  <a:gd name="f47" fmla="*/ f38 f45 1"/>
                  <a:gd name="f48" fmla="+- 10800 0 f46"/>
                  <a:gd name="f49" fmla="+- 10800 0 f47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22" y="f23"/>
                  </a:cxn>
                  <a:cxn ang="f29">
                    <a:pos x="f15" y="f18"/>
                  </a:cxn>
                  <a:cxn ang="f29">
                    <a:pos x="f24" y="f25"/>
                  </a:cxn>
                  <a:cxn ang="f29">
                    <a:pos x="f15" y="f17"/>
                  </a:cxn>
                  <a:cxn ang="f29">
                    <a:pos x="f22" y="f26"/>
                  </a:cxn>
                  <a:cxn ang="f29">
                    <a:pos x="f16" y="f17"/>
                  </a:cxn>
                  <a:cxn ang="f29">
                    <a:pos x="f27" y="f25"/>
                  </a:cxn>
                  <a:cxn ang="f29">
                    <a:pos x="f16" y="f18"/>
                  </a:cxn>
                </a:cxnLst>
                <a:rect l="f15" t="f18" r="f16" b="f17"/>
                <a:pathLst>
                  <a:path w="21600" h="21600">
                    <a:moveTo>
                      <a:pt x="f48" y="f49"/>
                    </a:moveTo>
                    <a:arcTo wR="f9" hR="f9" stAng="f29" swAng="f32"/>
                    <a:close/>
                  </a:path>
                </a:pathLst>
              </a:custGeom>
              <a:solidFill>
                <a:srgbClr val="4F81BD"/>
              </a:solidFill>
              <a:ln w="9360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none" lIns="90000" tIns="46800" rIns="90000" bIns="46800" anchor="ctr" anchorCtr="0" compatLnSpc="1"/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57200" algn="l"/>
                    <a:tab pos="914400" algn="l"/>
                    <a:tab pos="1371599" algn="l"/>
                    <a:tab pos="1828800" algn="l"/>
                    <a:tab pos="2286000" algn="l"/>
                    <a:tab pos="2743199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399" algn="l"/>
                    <a:tab pos="5943600" algn="l"/>
                    <a:tab pos="6400799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endParaRPr lang="en-US" sz="1800" b="0" i="0" u="none" strike="noStrike" baseline="0">
                  <a:ln>
                    <a:noFill/>
                  </a:ln>
                  <a:solidFill>
                    <a:srgbClr val="000000"/>
                  </a:solidFill>
                  <a:latin typeface="Calibri" pitchFamily="34"/>
                  <a:ea typeface="DejaVu Sans" pitchFamily="2"/>
                  <a:cs typeface="DejaVu Sans" pitchFamily="2"/>
                </a:endParaRPr>
              </a:p>
            </p:txBody>
          </p:sp>
          <p:sp>
            <p:nvSpPr>
              <p:cNvPr id="9" name="Straight Connector 8"/>
              <p:cNvSpPr/>
              <p:nvPr/>
            </p:nvSpPr>
            <p:spPr>
              <a:xfrm flipV="1">
                <a:off x="6172200" y="1827360"/>
                <a:ext cx="533520" cy="536400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prstDash val="solid"/>
                <a:miter/>
                <a:tailEnd type="arrow"/>
              </a:ln>
            </p:spPr>
            <p:txBody>
              <a:bodyPr vert="horz" wrap="square" lIns="90000" tIns="46800" rIns="90000" bIns="46800" anchor="t" anchorCtr="0" compatLnSpc="1"/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57200" algn="l"/>
                    <a:tab pos="914400" algn="l"/>
                    <a:tab pos="1371599" algn="l"/>
                    <a:tab pos="1828800" algn="l"/>
                    <a:tab pos="2286000" algn="l"/>
                    <a:tab pos="2743199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399" algn="l"/>
                    <a:tab pos="5943600" algn="l"/>
                    <a:tab pos="6400799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endParaRPr lang="en-US" sz="1800" b="0" i="0" u="none" strike="noStrike" baseline="0">
                  <a:ln>
                    <a:noFill/>
                  </a:ln>
                  <a:solidFill>
                    <a:srgbClr val="000000"/>
                  </a:solidFill>
                  <a:latin typeface="Calibri" pitchFamily="34"/>
                  <a:ea typeface="DejaVu Sans" pitchFamily="2"/>
                  <a:cs typeface="DejaVu Sans" pitchFamily="2"/>
                </a:endParaRPr>
              </a:p>
            </p:txBody>
          </p:sp>
          <p:sp>
            <p:nvSpPr>
              <p:cNvPr id="10" name="Straight Connector 9"/>
              <p:cNvSpPr/>
              <p:nvPr/>
            </p:nvSpPr>
            <p:spPr>
              <a:xfrm>
                <a:off x="7010280" y="1905120"/>
                <a:ext cx="381240" cy="990359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prstDash val="solid"/>
                <a:miter/>
                <a:tailEnd type="arrow"/>
              </a:ln>
            </p:spPr>
            <p:txBody>
              <a:bodyPr vert="horz" wrap="square" lIns="90000" tIns="46800" rIns="90000" bIns="46800" anchor="t" anchorCtr="0" compatLnSpc="1"/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57200" algn="l"/>
                    <a:tab pos="914400" algn="l"/>
                    <a:tab pos="1371599" algn="l"/>
                    <a:tab pos="1828800" algn="l"/>
                    <a:tab pos="2286000" algn="l"/>
                    <a:tab pos="2743199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399" algn="l"/>
                    <a:tab pos="5943600" algn="l"/>
                    <a:tab pos="6400799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endParaRPr lang="en-US" sz="1800" b="0" i="0" u="none" strike="noStrike" baseline="0">
                  <a:ln>
                    <a:noFill/>
                  </a:ln>
                  <a:solidFill>
                    <a:srgbClr val="000000"/>
                  </a:solidFill>
                  <a:latin typeface="Calibri" pitchFamily="34"/>
                  <a:ea typeface="DejaVu Sans" pitchFamily="2"/>
                  <a:cs typeface="DejaVu Sans" pitchFamily="2"/>
                </a:endParaRPr>
              </a:p>
            </p:txBody>
          </p:sp>
          <p:sp>
            <p:nvSpPr>
              <p:cNvPr id="11" name="Straight Connector 10"/>
              <p:cNvSpPr/>
              <p:nvPr/>
            </p:nvSpPr>
            <p:spPr>
              <a:xfrm flipH="1" flipV="1">
                <a:off x="6170760" y="2588760"/>
                <a:ext cx="1069920" cy="460440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prstDash val="solid"/>
                <a:miter/>
                <a:tailEnd type="arrow"/>
              </a:ln>
            </p:spPr>
            <p:txBody>
              <a:bodyPr vert="horz" wrap="square" lIns="90000" tIns="46800" rIns="90000" bIns="46800" anchor="t" anchorCtr="0" compatLnSpc="1"/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57200" algn="l"/>
                    <a:tab pos="914400" algn="l"/>
                    <a:tab pos="1371599" algn="l"/>
                    <a:tab pos="1828800" algn="l"/>
                    <a:tab pos="2286000" algn="l"/>
                    <a:tab pos="2743199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399" algn="l"/>
                    <a:tab pos="5943600" algn="l"/>
                    <a:tab pos="6400799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endParaRPr lang="en-US" sz="1800" b="0" i="0" u="none" strike="noStrike" baseline="0">
                  <a:ln>
                    <a:noFill/>
                  </a:ln>
                  <a:solidFill>
                    <a:srgbClr val="000000"/>
                  </a:solidFill>
                  <a:latin typeface="Calibri" pitchFamily="34"/>
                  <a:ea typeface="DejaVu Sans" pitchFamily="2"/>
                  <a:cs typeface="DejaVu Sans" pitchFamily="2"/>
                </a:endParaRPr>
              </a:p>
            </p:txBody>
          </p:sp>
          <p:sp>
            <p:nvSpPr>
              <p:cNvPr id="12" name="Freeform 11"/>
              <p:cNvSpPr/>
              <p:nvPr/>
            </p:nvSpPr>
            <p:spPr>
              <a:xfrm>
                <a:off x="7086600" y="1752479"/>
                <a:ext cx="914400" cy="114300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576"/>
                  <a:gd name="f7" fmla="val 720"/>
                  <a:gd name="f8" fmla="val 288"/>
                  <a:gd name="f9" fmla="val 432"/>
                  <a:gd name="f10" fmla="val 564"/>
                  <a:gd name="f11" fmla="val 408"/>
                  <a:gd name="f12" fmla="val 528"/>
                  <a:gd name="f13" fmla="val 480"/>
                  <a:gd name="f14" fmla="val 168"/>
                  <a:gd name="f15" fmla="val 240"/>
                  <a:gd name="f16" fmla="val 84"/>
                  <a:gd name="f17" fmla="+- 0 0 0"/>
                  <a:gd name="f18" fmla="*/ f3 1 576"/>
                  <a:gd name="f19" fmla="*/ f4 1 720"/>
                  <a:gd name="f20" fmla="*/ f17 f0 1"/>
                  <a:gd name="f21" fmla="*/ 0 f18 1"/>
                  <a:gd name="f22" fmla="*/ 576 f18 1"/>
                  <a:gd name="f23" fmla="*/ 720 f19 1"/>
                  <a:gd name="f24" fmla="*/ 0 f19 1"/>
                  <a:gd name="f25" fmla="*/ 288 f18 1"/>
                  <a:gd name="f26" fmla="*/ f20 1 f2"/>
                  <a:gd name="f27" fmla="*/ 528 f18 1"/>
                  <a:gd name="f28" fmla="*/ 288 f19 1"/>
                  <a:gd name="f29" fmla="+- f26 0 f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25" y="f23"/>
                  </a:cxn>
                  <a:cxn ang="f29">
                    <a:pos x="f27" y="f28"/>
                  </a:cxn>
                  <a:cxn ang="f29">
                    <a:pos x="f21" y="f24"/>
                  </a:cxn>
                </a:cxnLst>
                <a:rect l="f21" t="f24" r="f22" b="f23"/>
                <a:pathLst>
                  <a:path w="576" h="720">
                    <a:moveTo>
                      <a:pt x="f8" y="f7"/>
                    </a:moveTo>
                    <a:cubicBezTo>
                      <a:pt x="f9" y="f10"/>
                      <a:pt x="f6" y="f11"/>
                      <a:pt x="f12" y="f8"/>
                    </a:cubicBezTo>
                    <a:cubicBezTo>
                      <a:pt x="f13" y="f14"/>
                      <a:pt x="f15" y="f16"/>
                      <a:pt x="f5" y="f5"/>
                    </a:cubicBezTo>
                  </a:path>
                </a:pathLst>
              </a:custGeom>
              <a:noFill/>
              <a:ln w="9360">
                <a:solidFill>
                  <a:srgbClr val="000000"/>
                </a:solidFill>
                <a:prstDash val="solid"/>
                <a:round/>
                <a:tailEnd type="arrow"/>
              </a:ln>
            </p:spPr>
            <p:txBody>
              <a:bodyPr vert="horz" wrap="none" lIns="90000" tIns="46800" rIns="90000" bIns="46800" anchor="ctr" anchorCtr="0" compatLnSpc="1"/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57200" algn="l"/>
                    <a:tab pos="914400" algn="l"/>
                    <a:tab pos="1371599" algn="l"/>
                    <a:tab pos="1828800" algn="l"/>
                    <a:tab pos="2286000" algn="l"/>
                    <a:tab pos="2743199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399" algn="l"/>
                    <a:tab pos="5943600" algn="l"/>
                    <a:tab pos="6400799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endParaRPr lang="en-US" sz="1800" b="0" i="0" u="none" strike="noStrike" baseline="0">
                  <a:ln>
                    <a:noFill/>
                  </a:ln>
                  <a:solidFill>
                    <a:srgbClr val="000000"/>
                  </a:solidFill>
                  <a:latin typeface="Calibri" pitchFamily="34"/>
                  <a:ea typeface="DejaVu Sans" pitchFamily="2"/>
                  <a:cs typeface="DejaVu Sans" pitchFamily="2"/>
                </a:endParaRPr>
              </a:p>
            </p:txBody>
          </p:sp>
          <p:sp>
            <p:nvSpPr>
              <p:cNvPr id="13" name="Freeform 12"/>
              <p:cNvSpPr/>
              <p:nvPr/>
            </p:nvSpPr>
            <p:spPr>
              <a:xfrm>
                <a:off x="6095880" y="1828800"/>
                <a:ext cx="381240" cy="30708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>
                <a:spAutoFit/>
              </a:bodyPr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873"/>
                  </a:spcBef>
                  <a:spcAft>
                    <a:spcPts val="0"/>
                  </a:spcAft>
                  <a:buNone/>
                  <a:tabLst>
                    <a:tab pos="0" algn="l"/>
                    <a:tab pos="457200" algn="l"/>
                    <a:tab pos="914400" algn="l"/>
                    <a:tab pos="1371599" algn="l"/>
                    <a:tab pos="1828800" algn="l"/>
                    <a:tab pos="2286000" algn="l"/>
                    <a:tab pos="2743199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399" algn="l"/>
                    <a:tab pos="5943600" algn="l"/>
                    <a:tab pos="6400799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400" b="1" i="0" u="none" strike="noStrike" baseline="0">
                    <a:ln>
                      <a:noFill/>
                    </a:ln>
                    <a:solidFill>
                      <a:srgbClr val="000000"/>
                    </a:solidFill>
                    <a:latin typeface="Comic Sans MS" pitchFamily="66"/>
                    <a:ea typeface="DejaVu Sans" pitchFamily="2"/>
                    <a:cs typeface="DejaVu Sans" pitchFamily="2"/>
                  </a:rPr>
                  <a:t>1</a:t>
                </a:r>
              </a:p>
            </p:txBody>
          </p:sp>
          <p:sp>
            <p:nvSpPr>
              <p:cNvPr id="14" name="Freeform 13"/>
              <p:cNvSpPr/>
              <p:nvPr/>
            </p:nvSpPr>
            <p:spPr>
              <a:xfrm>
                <a:off x="6477119" y="2895479"/>
                <a:ext cx="609480" cy="30708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>
                <a:spAutoFit/>
              </a:bodyPr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873"/>
                  </a:spcBef>
                  <a:spcAft>
                    <a:spcPts val="0"/>
                  </a:spcAft>
                  <a:buNone/>
                  <a:tabLst>
                    <a:tab pos="0" algn="l"/>
                    <a:tab pos="457200" algn="l"/>
                    <a:tab pos="914400" algn="l"/>
                    <a:tab pos="1371599" algn="l"/>
                    <a:tab pos="1828800" algn="l"/>
                    <a:tab pos="2286000" algn="l"/>
                    <a:tab pos="2743199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399" algn="l"/>
                    <a:tab pos="5943600" algn="l"/>
                    <a:tab pos="6400799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400" b="1" i="0" u="none" strike="noStrike" baseline="0">
                    <a:ln>
                      <a:noFill/>
                    </a:ln>
                    <a:solidFill>
                      <a:srgbClr val="000000"/>
                    </a:solidFill>
                    <a:latin typeface="Comic Sans MS" pitchFamily="66"/>
                    <a:ea typeface="DejaVu Sans" pitchFamily="2"/>
                    <a:cs typeface="DejaVu Sans" pitchFamily="2"/>
                  </a:rPr>
                  <a:t>1/2</a:t>
                </a:r>
              </a:p>
            </p:txBody>
          </p:sp>
          <p:sp>
            <p:nvSpPr>
              <p:cNvPr id="15" name="Freeform 14"/>
              <p:cNvSpPr/>
              <p:nvPr/>
            </p:nvSpPr>
            <p:spPr>
              <a:xfrm>
                <a:off x="7924680" y="2057400"/>
                <a:ext cx="609840" cy="30708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>
                <a:spAutoFit/>
              </a:bodyPr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873"/>
                  </a:spcBef>
                  <a:spcAft>
                    <a:spcPts val="0"/>
                  </a:spcAft>
                  <a:buNone/>
                  <a:tabLst>
                    <a:tab pos="0" algn="l"/>
                    <a:tab pos="457200" algn="l"/>
                    <a:tab pos="914400" algn="l"/>
                    <a:tab pos="1371599" algn="l"/>
                    <a:tab pos="1828800" algn="l"/>
                    <a:tab pos="2286000" algn="l"/>
                    <a:tab pos="2743199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399" algn="l"/>
                    <a:tab pos="5943600" algn="l"/>
                    <a:tab pos="6400799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400" b="1" i="0" u="none" strike="noStrike" baseline="0">
                    <a:ln>
                      <a:noFill/>
                    </a:ln>
                    <a:solidFill>
                      <a:srgbClr val="000000"/>
                    </a:solidFill>
                    <a:latin typeface="Comic Sans MS" pitchFamily="66"/>
                    <a:ea typeface="DejaVu Sans" pitchFamily="2"/>
                    <a:cs typeface="DejaVu Sans" pitchFamily="2"/>
                  </a:rPr>
                  <a:t>1/2</a:t>
                </a:r>
              </a:p>
            </p:txBody>
          </p:sp>
          <p:sp>
            <p:nvSpPr>
              <p:cNvPr id="16" name="Freeform 15"/>
              <p:cNvSpPr/>
              <p:nvPr/>
            </p:nvSpPr>
            <p:spPr>
              <a:xfrm>
                <a:off x="6934319" y="2209680"/>
                <a:ext cx="380880" cy="30708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>
                <a:spAutoFit/>
              </a:bodyPr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873"/>
                  </a:spcBef>
                  <a:spcAft>
                    <a:spcPts val="0"/>
                  </a:spcAft>
                  <a:buNone/>
                  <a:tabLst>
                    <a:tab pos="0" algn="l"/>
                    <a:tab pos="457200" algn="l"/>
                    <a:tab pos="914400" algn="l"/>
                    <a:tab pos="1371599" algn="l"/>
                    <a:tab pos="1828800" algn="l"/>
                    <a:tab pos="2286000" algn="l"/>
                    <a:tab pos="2743199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399" algn="l"/>
                    <a:tab pos="5943600" algn="l"/>
                    <a:tab pos="6400799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400" b="1" i="0" u="none" strike="noStrike" baseline="0">
                    <a:ln>
                      <a:noFill/>
                    </a:ln>
                    <a:solidFill>
                      <a:srgbClr val="000000"/>
                    </a:solidFill>
                    <a:latin typeface="Comic Sans MS" pitchFamily="66"/>
                    <a:ea typeface="DejaVu Sans" pitchFamily="2"/>
                    <a:cs typeface="DejaVu Sans" pitchFamily="2"/>
                  </a:rPr>
                  <a:t>1</a:t>
                </a:r>
              </a:p>
            </p:txBody>
          </p:sp>
        </p:grpSp>
        <p:pic>
          <p:nvPicPr>
            <p:cNvPr id="17" name=""/>
            <p:cNvPicPr>
              <a:picLocks noChangeAspect="1"/>
            </p:cNvPicPr>
            <p:nvPr/>
          </p:nvPicPr>
          <p:blipFill>
            <a:blip r:embed="rId3">
              <a:lum/>
              <a:alphaModFix/>
            </a:blip>
            <a:srcRect/>
            <a:stretch>
              <a:fillRect/>
            </a:stretch>
          </p:blipFill>
          <p:spPr>
            <a:xfrm>
              <a:off x="6553080" y="457200"/>
              <a:ext cx="747720" cy="105732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8" name="Freeform 17"/>
          <p:cNvSpPr/>
          <p:nvPr/>
        </p:nvSpPr>
        <p:spPr>
          <a:xfrm>
            <a:off x="7543799" y="1219320"/>
            <a:ext cx="1295280" cy="3682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 w="9360">
            <a:solidFill>
              <a:srgbClr val="FF0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1123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omic Sans MS" pitchFamily="66"/>
                <a:ea typeface="DejaVu Sans" pitchFamily="2"/>
                <a:cs typeface="DejaVu Sans" pitchFamily="2"/>
              </a:rPr>
              <a:t>t=1, AB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1066680" y="3809880"/>
            <a:ext cx="2743200" cy="2428920"/>
            <a:chOff x="1066680" y="3809880"/>
            <a:chExt cx="2743200" cy="2428920"/>
          </a:xfrm>
        </p:grpSpPr>
        <p:grpSp>
          <p:nvGrpSpPr>
            <p:cNvPr id="20" name="Group 19"/>
            <p:cNvGrpSpPr/>
            <p:nvPr/>
          </p:nvGrpSpPr>
          <p:grpSpPr>
            <a:xfrm>
              <a:off x="1066680" y="3809880"/>
              <a:ext cx="2743200" cy="1752840"/>
              <a:chOff x="1066680" y="3809880"/>
              <a:chExt cx="2743200" cy="1752840"/>
            </a:xfrm>
          </p:grpSpPr>
          <p:sp>
            <p:nvSpPr>
              <p:cNvPr id="21" name="Freeform 20"/>
              <p:cNvSpPr/>
              <p:nvPr/>
            </p:nvSpPr>
            <p:spPr>
              <a:xfrm>
                <a:off x="1066680" y="4572000"/>
                <a:ext cx="381240" cy="38088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*/ 5419351 1 1725033"/>
                  <a:gd name="f6" fmla="*/ 10800 10800 1"/>
                  <a:gd name="f7" fmla="+- 0 0 0"/>
                  <a:gd name="f8" fmla="+- 0 0 360"/>
                  <a:gd name="f9" fmla="val 10800"/>
                  <a:gd name="f10" fmla="*/ f3 1 21600"/>
                  <a:gd name="f11" fmla="*/ f4 1 21600"/>
                  <a:gd name="f12" fmla="*/ 0 f5 1"/>
                  <a:gd name="f13" fmla="*/ f7 f0 1"/>
                  <a:gd name="f14" fmla="*/ f8 f0 1"/>
                  <a:gd name="f15" fmla="*/ 3163 f10 1"/>
                  <a:gd name="f16" fmla="*/ 18437 f10 1"/>
                  <a:gd name="f17" fmla="*/ 18437 f11 1"/>
                  <a:gd name="f18" fmla="*/ 3163 f11 1"/>
                  <a:gd name="f19" fmla="*/ f12 1 f2"/>
                  <a:gd name="f20" fmla="*/ f13 1 f2"/>
                  <a:gd name="f21" fmla="*/ f14 1 f2"/>
                  <a:gd name="f22" fmla="*/ 10800 f10 1"/>
                  <a:gd name="f23" fmla="*/ 0 f11 1"/>
                  <a:gd name="f24" fmla="*/ 0 f10 1"/>
                  <a:gd name="f25" fmla="*/ 10800 f11 1"/>
                  <a:gd name="f26" fmla="*/ 21600 f11 1"/>
                  <a:gd name="f27" fmla="*/ 21600 f10 1"/>
                  <a:gd name="f28" fmla="+- 0 0 f19"/>
                  <a:gd name="f29" fmla="+- f20 0 f1"/>
                  <a:gd name="f30" fmla="+- f21 0 f1"/>
                  <a:gd name="f31" fmla="*/ f28 f0 1"/>
                  <a:gd name="f32" fmla="+- f30 0 f29"/>
                  <a:gd name="f33" fmla="*/ f31 1 f5"/>
                  <a:gd name="f34" fmla="+- f33 0 f1"/>
                  <a:gd name="f35" fmla="cos 1 f34"/>
                  <a:gd name="f36" fmla="sin 1 f34"/>
                  <a:gd name="f37" fmla="+- 0 0 f35"/>
                  <a:gd name="f38" fmla="+- 0 0 f36"/>
                  <a:gd name="f39" fmla="*/ 10800 f37 1"/>
                  <a:gd name="f40" fmla="*/ 10800 f38 1"/>
                  <a:gd name="f41" fmla="*/ f39 f39 1"/>
                  <a:gd name="f42" fmla="*/ f40 f40 1"/>
                  <a:gd name="f43" fmla="+- f41 f42 0"/>
                  <a:gd name="f44" fmla="sqrt f43"/>
                  <a:gd name="f45" fmla="*/ f6 1 f44"/>
                  <a:gd name="f46" fmla="*/ f37 f45 1"/>
                  <a:gd name="f47" fmla="*/ f38 f45 1"/>
                  <a:gd name="f48" fmla="+- 10800 0 f46"/>
                  <a:gd name="f49" fmla="+- 10800 0 f47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22" y="f23"/>
                  </a:cxn>
                  <a:cxn ang="f29">
                    <a:pos x="f15" y="f18"/>
                  </a:cxn>
                  <a:cxn ang="f29">
                    <a:pos x="f24" y="f25"/>
                  </a:cxn>
                  <a:cxn ang="f29">
                    <a:pos x="f15" y="f17"/>
                  </a:cxn>
                  <a:cxn ang="f29">
                    <a:pos x="f22" y="f26"/>
                  </a:cxn>
                  <a:cxn ang="f29">
                    <a:pos x="f16" y="f17"/>
                  </a:cxn>
                  <a:cxn ang="f29">
                    <a:pos x="f27" y="f25"/>
                  </a:cxn>
                  <a:cxn ang="f29">
                    <a:pos x="f16" y="f18"/>
                  </a:cxn>
                </a:cxnLst>
                <a:rect l="f15" t="f18" r="f16" b="f17"/>
                <a:pathLst>
                  <a:path w="21600" h="21600">
                    <a:moveTo>
                      <a:pt x="f48" y="f49"/>
                    </a:moveTo>
                    <a:arcTo wR="f9" hR="f9" stAng="f29" swAng="f32"/>
                    <a:close/>
                  </a:path>
                </a:pathLst>
              </a:custGeom>
              <a:solidFill>
                <a:srgbClr val="4F81BD"/>
              </a:solidFill>
              <a:ln w="9360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none" lIns="90000" tIns="46800" rIns="90000" bIns="46800" anchor="ctr" anchorCtr="0" compatLnSpc="1"/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57200" algn="l"/>
                    <a:tab pos="914400" algn="l"/>
                    <a:tab pos="1371599" algn="l"/>
                    <a:tab pos="1828800" algn="l"/>
                    <a:tab pos="2286000" algn="l"/>
                    <a:tab pos="2743199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399" algn="l"/>
                    <a:tab pos="5943600" algn="l"/>
                    <a:tab pos="6400799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endParaRPr lang="en-US" sz="1800" b="0" i="0" u="none" strike="noStrike" baseline="0">
                  <a:ln>
                    <a:noFill/>
                  </a:ln>
                  <a:solidFill>
                    <a:srgbClr val="000000"/>
                  </a:solidFill>
                  <a:latin typeface="Calibri" pitchFamily="34"/>
                  <a:ea typeface="DejaVu Sans" pitchFamily="2"/>
                  <a:cs typeface="DejaVu Sans" pitchFamily="2"/>
                </a:endParaRPr>
              </a:p>
            </p:txBody>
          </p:sp>
          <p:sp>
            <p:nvSpPr>
              <p:cNvPr id="22" name="Freeform 21"/>
              <p:cNvSpPr/>
              <p:nvPr/>
            </p:nvSpPr>
            <p:spPr>
              <a:xfrm>
                <a:off x="1981080" y="3809880"/>
                <a:ext cx="381240" cy="38124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*/ 5419351 1 1725033"/>
                  <a:gd name="f6" fmla="*/ 10800 10800 1"/>
                  <a:gd name="f7" fmla="+- 0 0 0"/>
                  <a:gd name="f8" fmla="+- 0 0 360"/>
                  <a:gd name="f9" fmla="val 10800"/>
                  <a:gd name="f10" fmla="*/ f3 1 21600"/>
                  <a:gd name="f11" fmla="*/ f4 1 21600"/>
                  <a:gd name="f12" fmla="*/ 0 f5 1"/>
                  <a:gd name="f13" fmla="*/ f7 f0 1"/>
                  <a:gd name="f14" fmla="*/ f8 f0 1"/>
                  <a:gd name="f15" fmla="*/ 3163 f10 1"/>
                  <a:gd name="f16" fmla="*/ 18437 f10 1"/>
                  <a:gd name="f17" fmla="*/ 18437 f11 1"/>
                  <a:gd name="f18" fmla="*/ 3163 f11 1"/>
                  <a:gd name="f19" fmla="*/ f12 1 f2"/>
                  <a:gd name="f20" fmla="*/ f13 1 f2"/>
                  <a:gd name="f21" fmla="*/ f14 1 f2"/>
                  <a:gd name="f22" fmla="*/ 10800 f10 1"/>
                  <a:gd name="f23" fmla="*/ 0 f11 1"/>
                  <a:gd name="f24" fmla="*/ 0 f10 1"/>
                  <a:gd name="f25" fmla="*/ 10800 f11 1"/>
                  <a:gd name="f26" fmla="*/ 21600 f11 1"/>
                  <a:gd name="f27" fmla="*/ 21600 f10 1"/>
                  <a:gd name="f28" fmla="+- 0 0 f19"/>
                  <a:gd name="f29" fmla="+- f20 0 f1"/>
                  <a:gd name="f30" fmla="+- f21 0 f1"/>
                  <a:gd name="f31" fmla="*/ f28 f0 1"/>
                  <a:gd name="f32" fmla="+- f30 0 f29"/>
                  <a:gd name="f33" fmla="*/ f31 1 f5"/>
                  <a:gd name="f34" fmla="+- f33 0 f1"/>
                  <a:gd name="f35" fmla="cos 1 f34"/>
                  <a:gd name="f36" fmla="sin 1 f34"/>
                  <a:gd name="f37" fmla="+- 0 0 f35"/>
                  <a:gd name="f38" fmla="+- 0 0 f36"/>
                  <a:gd name="f39" fmla="*/ 10800 f37 1"/>
                  <a:gd name="f40" fmla="*/ 10800 f38 1"/>
                  <a:gd name="f41" fmla="*/ f39 f39 1"/>
                  <a:gd name="f42" fmla="*/ f40 f40 1"/>
                  <a:gd name="f43" fmla="+- f41 f42 0"/>
                  <a:gd name="f44" fmla="sqrt f43"/>
                  <a:gd name="f45" fmla="*/ f6 1 f44"/>
                  <a:gd name="f46" fmla="*/ f37 f45 1"/>
                  <a:gd name="f47" fmla="*/ f38 f45 1"/>
                  <a:gd name="f48" fmla="+- 10800 0 f46"/>
                  <a:gd name="f49" fmla="+- 10800 0 f47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22" y="f23"/>
                  </a:cxn>
                  <a:cxn ang="f29">
                    <a:pos x="f15" y="f18"/>
                  </a:cxn>
                  <a:cxn ang="f29">
                    <a:pos x="f24" y="f25"/>
                  </a:cxn>
                  <a:cxn ang="f29">
                    <a:pos x="f15" y="f17"/>
                  </a:cxn>
                  <a:cxn ang="f29">
                    <a:pos x="f22" y="f26"/>
                  </a:cxn>
                  <a:cxn ang="f29">
                    <a:pos x="f16" y="f17"/>
                  </a:cxn>
                  <a:cxn ang="f29">
                    <a:pos x="f27" y="f25"/>
                  </a:cxn>
                  <a:cxn ang="f29">
                    <a:pos x="f16" y="f18"/>
                  </a:cxn>
                </a:cxnLst>
                <a:rect l="f15" t="f18" r="f16" b="f17"/>
                <a:pathLst>
                  <a:path w="21600" h="21600">
                    <a:moveTo>
                      <a:pt x="f48" y="f49"/>
                    </a:moveTo>
                    <a:arcTo wR="f9" hR="f9" stAng="f29" swAng="f32"/>
                    <a:close/>
                  </a:path>
                </a:pathLst>
              </a:custGeom>
              <a:solidFill>
                <a:srgbClr val="4F81BD"/>
              </a:solidFill>
              <a:ln w="9360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none" lIns="90000" tIns="46800" rIns="90000" bIns="46800" anchor="ctr" anchorCtr="0" compatLnSpc="1"/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57200" algn="l"/>
                    <a:tab pos="914400" algn="l"/>
                    <a:tab pos="1371599" algn="l"/>
                    <a:tab pos="1828800" algn="l"/>
                    <a:tab pos="2286000" algn="l"/>
                    <a:tab pos="2743199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399" algn="l"/>
                    <a:tab pos="5943600" algn="l"/>
                    <a:tab pos="6400799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endParaRPr lang="en-US" sz="1800" b="0" i="0" u="none" strike="noStrike" baseline="0">
                  <a:ln>
                    <a:noFill/>
                  </a:ln>
                  <a:solidFill>
                    <a:srgbClr val="000000"/>
                  </a:solidFill>
                  <a:latin typeface="Calibri" pitchFamily="34"/>
                  <a:ea typeface="DejaVu Sans" pitchFamily="2"/>
                  <a:cs typeface="DejaVu Sans" pitchFamily="2"/>
                </a:endParaRPr>
              </a:p>
            </p:txBody>
          </p:sp>
          <p:sp>
            <p:nvSpPr>
              <p:cNvPr id="23" name="Freeform 22"/>
              <p:cNvSpPr/>
              <p:nvPr/>
            </p:nvSpPr>
            <p:spPr>
              <a:xfrm>
                <a:off x="2514600" y="5181480"/>
                <a:ext cx="380880" cy="38124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*/ 5419351 1 1725033"/>
                  <a:gd name="f6" fmla="*/ 10800 10800 1"/>
                  <a:gd name="f7" fmla="+- 0 0 0"/>
                  <a:gd name="f8" fmla="+- 0 0 360"/>
                  <a:gd name="f9" fmla="val 10800"/>
                  <a:gd name="f10" fmla="*/ f3 1 21600"/>
                  <a:gd name="f11" fmla="*/ f4 1 21600"/>
                  <a:gd name="f12" fmla="*/ 0 f5 1"/>
                  <a:gd name="f13" fmla="*/ f7 f0 1"/>
                  <a:gd name="f14" fmla="*/ f8 f0 1"/>
                  <a:gd name="f15" fmla="*/ 3163 f10 1"/>
                  <a:gd name="f16" fmla="*/ 18437 f10 1"/>
                  <a:gd name="f17" fmla="*/ 18437 f11 1"/>
                  <a:gd name="f18" fmla="*/ 3163 f11 1"/>
                  <a:gd name="f19" fmla="*/ f12 1 f2"/>
                  <a:gd name="f20" fmla="*/ f13 1 f2"/>
                  <a:gd name="f21" fmla="*/ f14 1 f2"/>
                  <a:gd name="f22" fmla="*/ 10800 f10 1"/>
                  <a:gd name="f23" fmla="*/ 0 f11 1"/>
                  <a:gd name="f24" fmla="*/ 0 f10 1"/>
                  <a:gd name="f25" fmla="*/ 10800 f11 1"/>
                  <a:gd name="f26" fmla="*/ 21600 f11 1"/>
                  <a:gd name="f27" fmla="*/ 21600 f10 1"/>
                  <a:gd name="f28" fmla="+- 0 0 f19"/>
                  <a:gd name="f29" fmla="+- f20 0 f1"/>
                  <a:gd name="f30" fmla="+- f21 0 f1"/>
                  <a:gd name="f31" fmla="*/ f28 f0 1"/>
                  <a:gd name="f32" fmla="+- f30 0 f29"/>
                  <a:gd name="f33" fmla="*/ f31 1 f5"/>
                  <a:gd name="f34" fmla="+- f33 0 f1"/>
                  <a:gd name="f35" fmla="cos 1 f34"/>
                  <a:gd name="f36" fmla="sin 1 f34"/>
                  <a:gd name="f37" fmla="+- 0 0 f35"/>
                  <a:gd name="f38" fmla="+- 0 0 f36"/>
                  <a:gd name="f39" fmla="*/ 10800 f37 1"/>
                  <a:gd name="f40" fmla="*/ 10800 f38 1"/>
                  <a:gd name="f41" fmla="*/ f39 f39 1"/>
                  <a:gd name="f42" fmla="*/ f40 f40 1"/>
                  <a:gd name="f43" fmla="+- f41 f42 0"/>
                  <a:gd name="f44" fmla="sqrt f43"/>
                  <a:gd name="f45" fmla="*/ f6 1 f44"/>
                  <a:gd name="f46" fmla="*/ f37 f45 1"/>
                  <a:gd name="f47" fmla="*/ f38 f45 1"/>
                  <a:gd name="f48" fmla="+- 10800 0 f46"/>
                  <a:gd name="f49" fmla="+- 10800 0 f47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22" y="f23"/>
                  </a:cxn>
                  <a:cxn ang="f29">
                    <a:pos x="f15" y="f18"/>
                  </a:cxn>
                  <a:cxn ang="f29">
                    <a:pos x="f24" y="f25"/>
                  </a:cxn>
                  <a:cxn ang="f29">
                    <a:pos x="f15" y="f17"/>
                  </a:cxn>
                  <a:cxn ang="f29">
                    <a:pos x="f22" y="f26"/>
                  </a:cxn>
                  <a:cxn ang="f29">
                    <a:pos x="f16" y="f17"/>
                  </a:cxn>
                  <a:cxn ang="f29">
                    <a:pos x="f27" y="f25"/>
                  </a:cxn>
                  <a:cxn ang="f29">
                    <a:pos x="f16" y="f18"/>
                  </a:cxn>
                </a:cxnLst>
                <a:rect l="f15" t="f18" r="f16" b="f17"/>
                <a:pathLst>
                  <a:path w="21600" h="21600">
                    <a:moveTo>
                      <a:pt x="f48" y="f49"/>
                    </a:moveTo>
                    <a:arcTo wR="f9" hR="f9" stAng="f29" swAng="f32"/>
                    <a:close/>
                  </a:path>
                </a:pathLst>
              </a:custGeom>
              <a:solidFill>
                <a:srgbClr val="4F81BD"/>
              </a:solidFill>
              <a:ln w="9360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none" lIns="90000" tIns="46800" rIns="90000" bIns="46800" anchor="ctr" anchorCtr="0" compatLnSpc="1"/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57200" algn="l"/>
                    <a:tab pos="914400" algn="l"/>
                    <a:tab pos="1371599" algn="l"/>
                    <a:tab pos="1828800" algn="l"/>
                    <a:tab pos="2286000" algn="l"/>
                    <a:tab pos="2743199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399" algn="l"/>
                    <a:tab pos="5943600" algn="l"/>
                    <a:tab pos="6400799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endParaRPr lang="en-US" sz="1800" b="0" i="0" u="none" strike="noStrike" baseline="0">
                  <a:ln>
                    <a:noFill/>
                  </a:ln>
                  <a:solidFill>
                    <a:srgbClr val="000000"/>
                  </a:solidFill>
                  <a:latin typeface="Calibri" pitchFamily="34"/>
                  <a:ea typeface="DejaVu Sans" pitchFamily="2"/>
                  <a:cs typeface="DejaVu Sans" pitchFamily="2"/>
                </a:endParaRPr>
              </a:p>
            </p:txBody>
          </p:sp>
          <p:sp>
            <p:nvSpPr>
              <p:cNvPr id="24" name="Straight Connector 23"/>
              <p:cNvSpPr/>
              <p:nvPr/>
            </p:nvSpPr>
            <p:spPr>
              <a:xfrm flipV="1">
                <a:off x="1447919" y="4113360"/>
                <a:ext cx="533161" cy="536400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prstDash val="solid"/>
                <a:miter/>
                <a:tailEnd type="arrow"/>
              </a:ln>
            </p:spPr>
            <p:txBody>
              <a:bodyPr vert="horz" wrap="square" lIns="90000" tIns="46800" rIns="90000" bIns="46800" anchor="t" anchorCtr="0" compatLnSpc="1"/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57200" algn="l"/>
                    <a:tab pos="914400" algn="l"/>
                    <a:tab pos="1371599" algn="l"/>
                    <a:tab pos="1828800" algn="l"/>
                    <a:tab pos="2286000" algn="l"/>
                    <a:tab pos="2743199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399" algn="l"/>
                    <a:tab pos="5943600" algn="l"/>
                    <a:tab pos="6400799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endParaRPr lang="en-US" sz="1800" b="0" i="0" u="none" strike="noStrike" baseline="0">
                  <a:ln>
                    <a:noFill/>
                  </a:ln>
                  <a:solidFill>
                    <a:srgbClr val="000000"/>
                  </a:solidFill>
                  <a:latin typeface="Calibri" pitchFamily="34"/>
                  <a:ea typeface="DejaVu Sans" pitchFamily="2"/>
                  <a:cs typeface="DejaVu Sans" pitchFamily="2"/>
                </a:endParaRPr>
              </a:p>
            </p:txBody>
          </p:sp>
          <p:sp>
            <p:nvSpPr>
              <p:cNvPr id="25" name="Straight Connector 24"/>
              <p:cNvSpPr/>
              <p:nvPr/>
            </p:nvSpPr>
            <p:spPr>
              <a:xfrm>
                <a:off x="2286000" y="4191120"/>
                <a:ext cx="380880" cy="990360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prstDash val="solid"/>
                <a:miter/>
                <a:tailEnd type="arrow"/>
              </a:ln>
            </p:spPr>
            <p:txBody>
              <a:bodyPr vert="horz" wrap="square" lIns="90000" tIns="46800" rIns="90000" bIns="46800" anchor="t" anchorCtr="0" compatLnSpc="1"/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57200" algn="l"/>
                    <a:tab pos="914400" algn="l"/>
                    <a:tab pos="1371599" algn="l"/>
                    <a:tab pos="1828800" algn="l"/>
                    <a:tab pos="2286000" algn="l"/>
                    <a:tab pos="2743199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399" algn="l"/>
                    <a:tab pos="5943600" algn="l"/>
                    <a:tab pos="6400799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endParaRPr lang="en-US" sz="1800" b="0" i="0" u="none" strike="noStrike" baseline="0">
                  <a:ln>
                    <a:noFill/>
                  </a:ln>
                  <a:solidFill>
                    <a:srgbClr val="000000"/>
                  </a:solidFill>
                  <a:latin typeface="Calibri" pitchFamily="34"/>
                  <a:ea typeface="DejaVu Sans" pitchFamily="2"/>
                  <a:cs typeface="DejaVu Sans" pitchFamily="2"/>
                </a:endParaRPr>
              </a:p>
            </p:txBody>
          </p:sp>
          <p:sp>
            <p:nvSpPr>
              <p:cNvPr id="26" name="Straight Connector 25"/>
              <p:cNvSpPr/>
              <p:nvPr/>
            </p:nvSpPr>
            <p:spPr>
              <a:xfrm flipH="1" flipV="1">
                <a:off x="1446119" y="4874759"/>
                <a:ext cx="1069921" cy="46044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prstDash val="solid"/>
                <a:miter/>
                <a:tailEnd type="arrow"/>
              </a:ln>
            </p:spPr>
            <p:txBody>
              <a:bodyPr vert="horz" wrap="square" lIns="90000" tIns="46800" rIns="90000" bIns="46800" anchor="t" anchorCtr="0" compatLnSpc="1"/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57200" algn="l"/>
                    <a:tab pos="914400" algn="l"/>
                    <a:tab pos="1371599" algn="l"/>
                    <a:tab pos="1828800" algn="l"/>
                    <a:tab pos="2286000" algn="l"/>
                    <a:tab pos="2743199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399" algn="l"/>
                    <a:tab pos="5943600" algn="l"/>
                    <a:tab pos="6400799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endParaRPr lang="en-US" sz="1800" b="0" i="0" u="none" strike="noStrike" baseline="0">
                  <a:ln>
                    <a:noFill/>
                  </a:ln>
                  <a:solidFill>
                    <a:srgbClr val="000000"/>
                  </a:solidFill>
                  <a:latin typeface="Calibri" pitchFamily="34"/>
                  <a:ea typeface="DejaVu Sans" pitchFamily="2"/>
                  <a:cs typeface="DejaVu Sans" pitchFamily="2"/>
                </a:endParaRPr>
              </a:p>
            </p:txBody>
          </p:sp>
          <p:sp>
            <p:nvSpPr>
              <p:cNvPr id="27" name="Freeform 26"/>
              <p:cNvSpPr/>
              <p:nvPr/>
            </p:nvSpPr>
            <p:spPr>
              <a:xfrm>
                <a:off x="2362320" y="4038479"/>
                <a:ext cx="914400" cy="114300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576"/>
                  <a:gd name="f7" fmla="val 720"/>
                  <a:gd name="f8" fmla="val 288"/>
                  <a:gd name="f9" fmla="val 432"/>
                  <a:gd name="f10" fmla="val 564"/>
                  <a:gd name="f11" fmla="val 408"/>
                  <a:gd name="f12" fmla="val 528"/>
                  <a:gd name="f13" fmla="val 480"/>
                  <a:gd name="f14" fmla="val 168"/>
                  <a:gd name="f15" fmla="val 240"/>
                  <a:gd name="f16" fmla="val 84"/>
                  <a:gd name="f17" fmla="+- 0 0 0"/>
                  <a:gd name="f18" fmla="*/ f3 1 576"/>
                  <a:gd name="f19" fmla="*/ f4 1 720"/>
                  <a:gd name="f20" fmla="*/ f17 f0 1"/>
                  <a:gd name="f21" fmla="*/ 0 f18 1"/>
                  <a:gd name="f22" fmla="*/ 576 f18 1"/>
                  <a:gd name="f23" fmla="*/ 720 f19 1"/>
                  <a:gd name="f24" fmla="*/ 0 f19 1"/>
                  <a:gd name="f25" fmla="*/ 288 f18 1"/>
                  <a:gd name="f26" fmla="*/ f20 1 f2"/>
                  <a:gd name="f27" fmla="*/ 528 f18 1"/>
                  <a:gd name="f28" fmla="*/ 288 f19 1"/>
                  <a:gd name="f29" fmla="+- f26 0 f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25" y="f23"/>
                  </a:cxn>
                  <a:cxn ang="f29">
                    <a:pos x="f27" y="f28"/>
                  </a:cxn>
                  <a:cxn ang="f29">
                    <a:pos x="f21" y="f24"/>
                  </a:cxn>
                </a:cxnLst>
                <a:rect l="f21" t="f24" r="f22" b="f23"/>
                <a:pathLst>
                  <a:path w="576" h="720">
                    <a:moveTo>
                      <a:pt x="f8" y="f7"/>
                    </a:moveTo>
                    <a:cubicBezTo>
                      <a:pt x="f9" y="f10"/>
                      <a:pt x="f6" y="f11"/>
                      <a:pt x="f12" y="f8"/>
                    </a:cubicBezTo>
                    <a:cubicBezTo>
                      <a:pt x="f13" y="f14"/>
                      <a:pt x="f15" y="f16"/>
                      <a:pt x="f5" y="f5"/>
                    </a:cubicBezTo>
                  </a:path>
                </a:pathLst>
              </a:custGeom>
              <a:noFill/>
              <a:ln w="9360">
                <a:solidFill>
                  <a:srgbClr val="000000"/>
                </a:solidFill>
                <a:prstDash val="solid"/>
                <a:round/>
                <a:tailEnd type="arrow"/>
              </a:ln>
            </p:spPr>
            <p:txBody>
              <a:bodyPr vert="horz" wrap="none" lIns="90000" tIns="46800" rIns="90000" bIns="46800" anchor="ctr" anchorCtr="0" compatLnSpc="1"/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57200" algn="l"/>
                    <a:tab pos="914400" algn="l"/>
                    <a:tab pos="1371599" algn="l"/>
                    <a:tab pos="1828800" algn="l"/>
                    <a:tab pos="2286000" algn="l"/>
                    <a:tab pos="2743199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399" algn="l"/>
                    <a:tab pos="5943600" algn="l"/>
                    <a:tab pos="6400799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endParaRPr lang="en-US" sz="1800" b="0" i="0" u="none" strike="noStrike" baseline="0">
                  <a:ln>
                    <a:noFill/>
                  </a:ln>
                  <a:solidFill>
                    <a:srgbClr val="000000"/>
                  </a:solidFill>
                  <a:latin typeface="Calibri" pitchFamily="34"/>
                  <a:ea typeface="DejaVu Sans" pitchFamily="2"/>
                  <a:cs typeface="DejaVu Sans" pitchFamily="2"/>
                </a:endParaRPr>
              </a:p>
            </p:txBody>
          </p:sp>
          <p:sp>
            <p:nvSpPr>
              <p:cNvPr id="28" name="Freeform 27"/>
              <p:cNvSpPr/>
              <p:nvPr/>
            </p:nvSpPr>
            <p:spPr>
              <a:xfrm>
                <a:off x="1371599" y="4114800"/>
                <a:ext cx="380880" cy="30708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>
                <a:spAutoFit/>
              </a:bodyPr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873"/>
                  </a:spcBef>
                  <a:spcAft>
                    <a:spcPts val="0"/>
                  </a:spcAft>
                  <a:buNone/>
                  <a:tabLst>
                    <a:tab pos="0" algn="l"/>
                    <a:tab pos="457200" algn="l"/>
                    <a:tab pos="914400" algn="l"/>
                    <a:tab pos="1371599" algn="l"/>
                    <a:tab pos="1828800" algn="l"/>
                    <a:tab pos="2286000" algn="l"/>
                    <a:tab pos="2743199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399" algn="l"/>
                    <a:tab pos="5943600" algn="l"/>
                    <a:tab pos="6400799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400" b="1" i="0" u="none" strike="noStrike" baseline="0">
                    <a:ln>
                      <a:noFill/>
                    </a:ln>
                    <a:solidFill>
                      <a:srgbClr val="000000"/>
                    </a:solidFill>
                    <a:latin typeface="Comic Sans MS" pitchFamily="66"/>
                    <a:ea typeface="DejaVu Sans" pitchFamily="2"/>
                    <a:cs typeface="DejaVu Sans" pitchFamily="2"/>
                  </a:rPr>
                  <a:t>1</a:t>
                </a:r>
              </a:p>
            </p:txBody>
          </p:sp>
          <p:sp>
            <p:nvSpPr>
              <p:cNvPr id="29" name="Freeform 28"/>
              <p:cNvSpPr/>
              <p:nvPr/>
            </p:nvSpPr>
            <p:spPr>
              <a:xfrm>
                <a:off x="1752479" y="5181480"/>
                <a:ext cx="609840" cy="30708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>
                <a:spAutoFit/>
              </a:bodyPr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873"/>
                  </a:spcBef>
                  <a:spcAft>
                    <a:spcPts val="0"/>
                  </a:spcAft>
                  <a:buNone/>
                  <a:tabLst>
                    <a:tab pos="0" algn="l"/>
                    <a:tab pos="457200" algn="l"/>
                    <a:tab pos="914400" algn="l"/>
                    <a:tab pos="1371599" algn="l"/>
                    <a:tab pos="1828800" algn="l"/>
                    <a:tab pos="2286000" algn="l"/>
                    <a:tab pos="2743199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399" algn="l"/>
                    <a:tab pos="5943600" algn="l"/>
                    <a:tab pos="6400799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400" b="1" i="0" u="none" strike="noStrike" baseline="0">
                    <a:ln>
                      <a:noFill/>
                    </a:ln>
                    <a:solidFill>
                      <a:srgbClr val="000000"/>
                    </a:solidFill>
                    <a:latin typeface="Comic Sans MS" pitchFamily="66"/>
                    <a:ea typeface="DejaVu Sans" pitchFamily="2"/>
                    <a:cs typeface="DejaVu Sans" pitchFamily="2"/>
                  </a:rPr>
                  <a:t>1/2</a:t>
                </a:r>
              </a:p>
            </p:txBody>
          </p:sp>
          <p:sp>
            <p:nvSpPr>
              <p:cNvPr id="30" name="Freeform 29"/>
              <p:cNvSpPr/>
              <p:nvPr/>
            </p:nvSpPr>
            <p:spPr>
              <a:xfrm>
                <a:off x="3200400" y="4343400"/>
                <a:ext cx="609480" cy="30708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>
                <a:spAutoFit/>
              </a:bodyPr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873"/>
                  </a:spcBef>
                  <a:spcAft>
                    <a:spcPts val="0"/>
                  </a:spcAft>
                  <a:buNone/>
                  <a:tabLst>
                    <a:tab pos="0" algn="l"/>
                    <a:tab pos="457200" algn="l"/>
                    <a:tab pos="914400" algn="l"/>
                    <a:tab pos="1371599" algn="l"/>
                    <a:tab pos="1828800" algn="l"/>
                    <a:tab pos="2286000" algn="l"/>
                    <a:tab pos="2743199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399" algn="l"/>
                    <a:tab pos="5943600" algn="l"/>
                    <a:tab pos="6400799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400" b="1" i="0" u="none" strike="noStrike" baseline="0">
                    <a:ln>
                      <a:noFill/>
                    </a:ln>
                    <a:solidFill>
                      <a:srgbClr val="000000"/>
                    </a:solidFill>
                    <a:latin typeface="Comic Sans MS" pitchFamily="66"/>
                    <a:ea typeface="DejaVu Sans" pitchFamily="2"/>
                    <a:cs typeface="DejaVu Sans" pitchFamily="2"/>
                  </a:rPr>
                  <a:t>1/2</a:t>
                </a:r>
              </a:p>
            </p:txBody>
          </p:sp>
          <p:sp>
            <p:nvSpPr>
              <p:cNvPr id="31" name="Freeform 30"/>
              <p:cNvSpPr/>
              <p:nvPr/>
            </p:nvSpPr>
            <p:spPr>
              <a:xfrm>
                <a:off x="2209680" y="4495680"/>
                <a:ext cx="381240" cy="30708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>
                <a:spAutoFit/>
              </a:bodyPr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873"/>
                  </a:spcBef>
                  <a:spcAft>
                    <a:spcPts val="0"/>
                  </a:spcAft>
                  <a:buNone/>
                  <a:tabLst>
                    <a:tab pos="0" algn="l"/>
                    <a:tab pos="457200" algn="l"/>
                    <a:tab pos="914400" algn="l"/>
                    <a:tab pos="1371599" algn="l"/>
                    <a:tab pos="1828800" algn="l"/>
                    <a:tab pos="2286000" algn="l"/>
                    <a:tab pos="2743199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399" algn="l"/>
                    <a:tab pos="5943600" algn="l"/>
                    <a:tab pos="6400799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400" b="1" i="0" u="none" strike="noStrike" baseline="0">
                    <a:ln>
                      <a:noFill/>
                    </a:ln>
                    <a:solidFill>
                      <a:srgbClr val="000000"/>
                    </a:solidFill>
                    <a:latin typeface="Comic Sans MS" pitchFamily="66"/>
                    <a:ea typeface="DejaVu Sans" pitchFamily="2"/>
                    <a:cs typeface="DejaVu Sans" pitchFamily="2"/>
                  </a:rPr>
                  <a:t>1</a:t>
                </a:r>
              </a:p>
            </p:txBody>
          </p:sp>
        </p:grpSp>
        <p:pic>
          <p:nvPicPr>
            <p:cNvPr id="32" name=""/>
            <p:cNvPicPr>
              <a:picLocks noChangeAspect="1"/>
            </p:cNvPicPr>
            <p:nvPr/>
          </p:nvPicPr>
          <p:blipFill>
            <a:blip r:embed="rId4">
              <a:lum/>
              <a:alphaModFix/>
            </a:blip>
            <a:srcRect/>
            <a:stretch>
              <a:fillRect/>
            </a:stretch>
          </p:blipFill>
          <p:spPr>
            <a:xfrm>
              <a:off x="2895479" y="5181480"/>
              <a:ext cx="776520" cy="105732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3" name="Freeform 32"/>
          <p:cNvSpPr/>
          <p:nvPr/>
        </p:nvSpPr>
        <p:spPr>
          <a:xfrm>
            <a:off x="2971800" y="3581279"/>
            <a:ext cx="1295280" cy="3682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 w="9360">
            <a:solidFill>
              <a:srgbClr val="FF0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1123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omic Sans MS" pitchFamily="66"/>
                <a:ea typeface="DejaVu Sans" pitchFamily="2"/>
                <a:cs typeface="DejaVu Sans" pitchFamily="2"/>
              </a:rPr>
              <a:t>t=2, ABC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762120" y="1523880"/>
            <a:ext cx="3200400" cy="1752839"/>
            <a:chOff x="762120" y="1523880"/>
            <a:chExt cx="3200400" cy="1752839"/>
          </a:xfrm>
        </p:grpSpPr>
        <p:pic>
          <p:nvPicPr>
            <p:cNvPr id="35" name=""/>
            <p:cNvPicPr>
              <a:picLocks noChangeAspect="1"/>
            </p:cNvPicPr>
            <p:nvPr/>
          </p:nvPicPr>
          <p:blipFill>
            <a:blip r:embed="rId3">
              <a:lum/>
              <a:alphaModFix/>
            </a:blip>
            <a:srcRect/>
            <a:stretch>
              <a:fillRect/>
            </a:stretch>
          </p:blipFill>
          <p:spPr>
            <a:xfrm>
              <a:off x="762120" y="1752479"/>
              <a:ext cx="747720" cy="1057320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36" name="Group 35"/>
            <p:cNvGrpSpPr/>
            <p:nvPr/>
          </p:nvGrpSpPr>
          <p:grpSpPr>
            <a:xfrm>
              <a:off x="1219320" y="1523880"/>
              <a:ext cx="2743200" cy="1752839"/>
              <a:chOff x="1219320" y="1523880"/>
              <a:chExt cx="2743200" cy="1752839"/>
            </a:xfrm>
          </p:grpSpPr>
          <p:sp>
            <p:nvSpPr>
              <p:cNvPr id="37" name="Freeform 36"/>
              <p:cNvSpPr/>
              <p:nvPr/>
            </p:nvSpPr>
            <p:spPr>
              <a:xfrm>
                <a:off x="1219320" y="2286000"/>
                <a:ext cx="380880" cy="38088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*/ 5419351 1 1725033"/>
                  <a:gd name="f6" fmla="*/ 10800 10800 1"/>
                  <a:gd name="f7" fmla="+- 0 0 0"/>
                  <a:gd name="f8" fmla="+- 0 0 360"/>
                  <a:gd name="f9" fmla="val 10800"/>
                  <a:gd name="f10" fmla="*/ f3 1 21600"/>
                  <a:gd name="f11" fmla="*/ f4 1 21600"/>
                  <a:gd name="f12" fmla="*/ 0 f5 1"/>
                  <a:gd name="f13" fmla="*/ f7 f0 1"/>
                  <a:gd name="f14" fmla="*/ f8 f0 1"/>
                  <a:gd name="f15" fmla="*/ 3163 f10 1"/>
                  <a:gd name="f16" fmla="*/ 18437 f10 1"/>
                  <a:gd name="f17" fmla="*/ 18437 f11 1"/>
                  <a:gd name="f18" fmla="*/ 3163 f11 1"/>
                  <a:gd name="f19" fmla="*/ f12 1 f2"/>
                  <a:gd name="f20" fmla="*/ f13 1 f2"/>
                  <a:gd name="f21" fmla="*/ f14 1 f2"/>
                  <a:gd name="f22" fmla="*/ 10800 f10 1"/>
                  <a:gd name="f23" fmla="*/ 0 f11 1"/>
                  <a:gd name="f24" fmla="*/ 0 f10 1"/>
                  <a:gd name="f25" fmla="*/ 10800 f11 1"/>
                  <a:gd name="f26" fmla="*/ 21600 f11 1"/>
                  <a:gd name="f27" fmla="*/ 21600 f10 1"/>
                  <a:gd name="f28" fmla="+- 0 0 f19"/>
                  <a:gd name="f29" fmla="+- f20 0 f1"/>
                  <a:gd name="f30" fmla="+- f21 0 f1"/>
                  <a:gd name="f31" fmla="*/ f28 f0 1"/>
                  <a:gd name="f32" fmla="+- f30 0 f29"/>
                  <a:gd name="f33" fmla="*/ f31 1 f5"/>
                  <a:gd name="f34" fmla="+- f33 0 f1"/>
                  <a:gd name="f35" fmla="cos 1 f34"/>
                  <a:gd name="f36" fmla="sin 1 f34"/>
                  <a:gd name="f37" fmla="+- 0 0 f35"/>
                  <a:gd name="f38" fmla="+- 0 0 f36"/>
                  <a:gd name="f39" fmla="*/ 10800 f37 1"/>
                  <a:gd name="f40" fmla="*/ 10800 f38 1"/>
                  <a:gd name="f41" fmla="*/ f39 f39 1"/>
                  <a:gd name="f42" fmla="*/ f40 f40 1"/>
                  <a:gd name="f43" fmla="+- f41 f42 0"/>
                  <a:gd name="f44" fmla="sqrt f43"/>
                  <a:gd name="f45" fmla="*/ f6 1 f44"/>
                  <a:gd name="f46" fmla="*/ f37 f45 1"/>
                  <a:gd name="f47" fmla="*/ f38 f45 1"/>
                  <a:gd name="f48" fmla="+- 10800 0 f46"/>
                  <a:gd name="f49" fmla="+- 10800 0 f47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22" y="f23"/>
                  </a:cxn>
                  <a:cxn ang="f29">
                    <a:pos x="f15" y="f18"/>
                  </a:cxn>
                  <a:cxn ang="f29">
                    <a:pos x="f24" y="f25"/>
                  </a:cxn>
                  <a:cxn ang="f29">
                    <a:pos x="f15" y="f17"/>
                  </a:cxn>
                  <a:cxn ang="f29">
                    <a:pos x="f22" y="f26"/>
                  </a:cxn>
                  <a:cxn ang="f29">
                    <a:pos x="f16" y="f17"/>
                  </a:cxn>
                  <a:cxn ang="f29">
                    <a:pos x="f27" y="f25"/>
                  </a:cxn>
                  <a:cxn ang="f29">
                    <a:pos x="f16" y="f18"/>
                  </a:cxn>
                </a:cxnLst>
                <a:rect l="f15" t="f18" r="f16" b="f17"/>
                <a:pathLst>
                  <a:path w="21600" h="21600">
                    <a:moveTo>
                      <a:pt x="f48" y="f49"/>
                    </a:moveTo>
                    <a:arcTo wR="f9" hR="f9" stAng="f29" swAng="f32"/>
                    <a:close/>
                  </a:path>
                </a:pathLst>
              </a:custGeom>
              <a:solidFill>
                <a:srgbClr val="FF0000"/>
              </a:solidFill>
              <a:ln w="9360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none" lIns="90000" tIns="46800" rIns="90000" bIns="46800" anchor="ctr" anchorCtr="0" compatLnSpc="1"/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57200" algn="l"/>
                    <a:tab pos="914400" algn="l"/>
                    <a:tab pos="1371599" algn="l"/>
                    <a:tab pos="1828800" algn="l"/>
                    <a:tab pos="2286000" algn="l"/>
                    <a:tab pos="2743199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399" algn="l"/>
                    <a:tab pos="5943600" algn="l"/>
                    <a:tab pos="6400799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800" b="0" i="0" u="none" strike="noStrike" baseline="0">
                    <a:ln>
                      <a:noFill/>
                    </a:ln>
                    <a:solidFill>
                      <a:srgbClr val="FFFFFF"/>
                    </a:solidFill>
                    <a:latin typeface="Calibri" pitchFamily="34"/>
                    <a:ea typeface="DejaVu Sans" pitchFamily="2"/>
                    <a:cs typeface="DejaVu Sans" pitchFamily="2"/>
                  </a:rPr>
                  <a:t>A</a:t>
                </a:r>
              </a:p>
            </p:txBody>
          </p:sp>
          <p:sp>
            <p:nvSpPr>
              <p:cNvPr id="38" name="Freeform 37"/>
              <p:cNvSpPr/>
              <p:nvPr/>
            </p:nvSpPr>
            <p:spPr>
              <a:xfrm>
                <a:off x="2133720" y="1523880"/>
                <a:ext cx="380880" cy="38124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*/ 5419351 1 1725033"/>
                  <a:gd name="f6" fmla="*/ 10800 10800 1"/>
                  <a:gd name="f7" fmla="+- 0 0 0"/>
                  <a:gd name="f8" fmla="+- 0 0 360"/>
                  <a:gd name="f9" fmla="val 10800"/>
                  <a:gd name="f10" fmla="*/ f3 1 21600"/>
                  <a:gd name="f11" fmla="*/ f4 1 21600"/>
                  <a:gd name="f12" fmla="*/ 0 f5 1"/>
                  <a:gd name="f13" fmla="*/ f7 f0 1"/>
                  <a:gd name="f14" fmla="*/ f8 f0 1"/>
                  <a:gd name="f15" fmla="*/ 3163 f10 1"/>
                  <a:gd name="f16" fmla="*/ 18437 f10 1"/>
                  <a:gd name="f17" fmla="*/ 18437 f11 1"/>
                  <a:gd name="f18" fmla="*/ 3163 f11 1"/>
                  <a:gd name="f19" fmla="*/ f12 1 f2"/>
                  <a:gd name="f20" fmla="*/ f13 1 f2"/>
                  <a:gd name="f21" fmla="*/ f14 1 f2"/>
                  <a:gd name="f22" fmla="*/ 10800 f10 1"/>
                  <a:gd name="f23" fmla="*/ 0 f11 1"/>
                  <a:gd name="f24" fmla="*/ 0 f10 1"/>
                  <a:gd name="f25" fmla="*/ 10800 f11 1"/>
                  <a:gd name="f26" fmla="*/ 21600 f11 1"/>
                  <a:gd name="f27" fmla="*/ 21600 f10 1"/>
                  <a:gd name="f28" fmla="+- 0 0 f19"/>
                  <a:gd name="f29" fmla="+- f20 0 f1"/>
                  <a:gd name="f30" fmla="+- f21 0 f1"/>
                  <a:gd name="f31" fmla="*/ f28 f0 1"/>
                  <a:gd name="f32" fmla="+- f30 0 f29"/>
                  <a:gd name="f33" fmla="*/ f31 1 f5"/>
                  <a:gd name="f34" fmla="+- f33 0 f1"/>
                  <a:gd name="f35" fmla="cos 1 f34"/>
                  <a:gd name="f36" fmla="sin 1 f34"/>
                  <a:gd name="f37" fmla="+- 0 0 f35"/>
                  <a:gd name="f38" fmla="+- 0 0 f36"/>
                  <a:gd name="f39" fmla="*/ 10800 f37 1"/>
                  <a:gd name="f40" fmla="*/ 10800 f38 1"/>
                  <a:gd name="f41" fmla="*/ f39 f39 1"/>
                  <a:gd name="f42" fmla="*/ f40 f40 1"/>
                  <a:gd name="f43" fmla="+- f41 f42 0"/>
                  <a:gd name="f44" fmla="sqrt f43"/>
                  <a:gd name="f45" fmla="*/ f6 1 f44"/>
                  <a:gd name="f46" fmla="*/ f37 f45 1"/>
                  <a:gd name="f47" fmla="*/ f38 f45 1"/>
                  <a:gd name="f48" fmla="+- 10800 0 f46"/>
                  <a:gd name="f49" fmla="+- 10800 0 f47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22" y="f23"/>
                  </a:cxn>
                  <a:cxn ang="f29">
                    <a:pos x="f15" y="f18"/>
                  </a:cxn>
                  <a:cxn ang="f29">
                    <a:pos x="f24" y="f25"/>
                  </a:cxn>
                  <a:cxn ang="f29">
                    <a:pos x="f15" y="f17"/>
                  </a:cxn>
                  <a:cxn ang="f29">
                    <a:pos x="f22" y="f26"/>
                  </a:cxn>
                  <a:cxn ang="f29">
                    <a:pos x="f16" y="f17"/>
                  </a:cxn>
                  <a:cxn ang="f29">
                    <a:pos x="f27" y="f25"/>
                  </a:cxn>
                  <a:cxn ang="f29">
                    <a:pos x="f16" y="f18"/>
                  </a:cxn>
                </a:cxnLst>
                <a:rect l="f15" t="f18" r="f16" b="f17"/>
                <a:pathLst>
                  <a:path w="21600" h="21600">
                    <a:moveTo>
                      <a:pt x="f48" y="f49"/>
                    </a:moveTo>
                    <a:arcTo wR="f9" hR="f9" stAng="f29" swAng="f32"/>
                    <a:close/>
                  </a:path>
                </a:pathLst>
              </a:custGeom>
              <a:solidFill>
                <a:srgbClr val="4F81BD"/>
              </a:solidFill>
              <a:ln w="9360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none" lIns="90000" tIns="46800" rIns="90000" bIns="46800" anchor="ctr" anchorCtr="0" compatLnSpc="1"/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57200" algn="l"/>
                    <a:tab pos="914400" algn="l"/>
                    <a:tab pos="1371599" algn="l"/>
                    <a:tab pos="1828800" algn="l"/>
                    <a:tab pos="2286000" algn="l"/>
                    <a:tab pos="2743199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399" algn="l"/>
                    <a:tab pos="5943600" algn="l"/>
                    <a:tab pos="6400799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800" b="0" i="0" u="none" strike="noStrike" baseline="0">
                    <a:ln>
                      <a:noFill/>
                    </a:ln>
                    <a:solidFill>
                      <a:srgbClr val="FFFFFF"/>
                    </a:solidFill>
                    <a:latin typeface="Calibri" pitchFamily="34"/>
                    <a:ea typeface="DejaVu Sans" pitchFamily="2"/>
                    <a:cs typeface="DejaVu Sans" pitchFamily="2"/>
                  </a:rPr>
                  <a:t>B</a:t>
                </a:r>
              </a:p>
            </p:txBody>
          </p:sp>
          <p:sp>
            <p:nvSpPr>
              <p:cNvPr id="39" name="Freeform 38"/>
              <p:cNvSpPr/>
              <p:nvPr/>
            </p:nvSpPr>
            <p:spPr>
              <a:xfrm>
                <a:off x="2666880" y="2895479"/>
                <a:ext cx="381240" cy="38124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*/ 5419351 1 1725033"/>
                  <a:gd name="f6" fmla="*/ 10800 10800 1"/>
                  <a:gd name="f7" fmla="+- 0 0 0"/>
                  <a:gd name="f8" fmla="+- 0 0 360"/>
                  <a:gd name="f9" fmla="val 10800"/>
                  <a:gd name="f10" fmla="*/ f3 1 21600"/>
                  <a:gd name="f11" fmla="*/ f4 1 21600"/>
                  <a:gd name="f12" fmla="*/ 0 f5 1"/>
                  <a:gd name="f13" fmla="*/ f7 f0 1"/>
                  <a:gd name="f14" fmla="*/ f8 f0 1"/>
                  <a:gd name="f15" fmla="*/ 3163 f10 1"/>
                  <a:gd name="f16" fmla="*/ 18437 f10 1"/>
                  <a:gd name="f17" fmla="*/ 18437 f11 1"/>
                  <a:gd name="f18" fmla="*/ 3163 f11 1"/>
                  <a:gd name="f19" fmla="*/ f12 1 f2"/>
                  <a:gd name="f20" fmla="*/ f13 1 f2"/>
                  <a:gd name="f21" fmla="*/ f14 1 f2"/>
                  <a:gd name="f22" fmla="*/ 10800 f10 1"/>
                  <a:gd name="f23" fmla="*/ 0 f11 1"/>
                  <a:gd name="f24" fmla="*/ 0 f10 1"/>
                  <a:gd name="f25" fmla="*/ 10800 f11 1"/>
                  <a:gd name="f26" fmla="*/ 21600 f11 1"/>
                  <a:gd name="f27" fmla="*/ 21600 f10 1"/>
                  <a:gd name="f28" fmla="+- 0 0 f19"/>
                  <a:gd name="f29" fmla="+- f20 0 f1"/>
                  <a:gd name="f30" fmla="+- f21 0 f1"/>
                  <a:gd name="f31" fmla="*/ f28 f0 1"/>
                  <a:gd name="f32" fmla="+- f30 0 f29"/>
                  <a:gd name="f33" fmla="*/ f31 1 f5"/>
                  <a:gd name="f34" fmla="+- f33 0 f1"/>
                  <a:gd name="f35" fmla="cos 1 f34"/>
                  <a:gd name="f36" fmla="sin 1 f34"/>
                  <a:gd name="f37" fmla="+- 0 0 f35"/>
                  <a:gd name="f38" fmla="+- 0 0 f36"/>
                  <a:gd name="f39" fmla="*/ 10800 f37 1"/>
                  <a:gd name="f40" fmla="*/ 10800 f38 1"/>
                  <a:gd name="f41" fmla="*/ f39 f39 1"/>
                  <a:gd name="f42" fmla="*/ f40 f40 1"/>
                  <a:gd name="f43" fmla="+- f41 f42 0"/>
                  <a:gd name="f44" fmla="sqrt f43"/>
                  <a:gd name="f45" fmla="*/ f6 1 f44"/>
                  <a:gd name="f46" fmla="*/ f37 f45 1"/>
                  <a:gd name="f47" fmla="*/ f38 f45 1"/>
                  <a:gd name="f48" fmla="+- 10800 0 f46"/>
                  <a:gd name="f49" fmla="+- 10800 0 f47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22" y="f23"/>
                  </a:cxn>
                  <a:cxn ang="f29">
                    <a:pos x="f15" y="f18"/>
                  </a:cxn>
                  <a:cxn ang="f29">
                    <a:pos x="f24" y="f25"/>
                  </a:cxn>
                  <a:cxn ang="f29">
                    <a:pos x="f15" y="f17"/>
                  </a:cxn>
                  <a:cxn ang="f29">
                    <a:pos x="f22" y="f26"/>
                  </a:cxn>
                  <a:cxn ang="f29">
                    <a:pos x="f16" y="f17"/>
                  </a:cxn>
                  <a:cxn ang="f29">
                    <a:pos x="f27" y="f25"/>
                  </a:cxn>
                  <a:cxn ang="f29">
                    <a:pos x="f16" y="f18"/>
                  </a:cxn>
                </a:cxnLst>
                <a:rect l="f15" t="f18" r="f16" b="f17"/>
                <a:pathLst>
                  <a:path w="21600" h="21600">
                    <a:moveTo>
                      <a:pt x="f48" y="f49"/>
                    </a:moveTo>
                    <a:arcTo wR="f9" hR="f9" stAng="f29" swAng="f32"/>
                    <a:close/>
                  </a:path>
                </a:pathLst>
              </a:custGeom>
              <a:solidFill>
                <a:srgbClr val="4F81BD"/>
              </a:solidFill>
              <a:ln w="9360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none" lIns="90000" tIns="46800" rIns="90000" bIns="46800" anchor="ctr" anchorCtr="0" compatLnSpc="1"/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57200" algn="l"/>
                    <a:tab pos="914400" algn="l"/>
                    <a:tab pos="1371599" algn="l"/>
                    <a:tab pos="1828800" algn="l"/>
                    <a:tab pos="2286000" algn="l"/>
                    <a:tab pos="2743199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399" algn="l"/>
                    <a:tab pos="5943600" algn="l"/>
                    <a:tab pos="6400799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800" b="0" i="0" u="none" strike="noStrike" baseline="0">
                    <a:ln>
                      <a:noFill/>
                    </a:ln>
                    <a:solidFill>
                      <a:srgbClr val="FFFFFF"/>
                    </a:solidFill>
                    <a:latin typeface="Calibri" pitchFamily="34"/>
                    <a:ea typeface="DejaVu Sans" pitchFamily="2"/>
                    <a:cs typeface="DejaVu Sans" pitchFamily="2"/>
                  </a:rPr>
                  <a:t>C</a:t>
                </a:r>
              </a:p>
            </p:txBody>
          </p:sp>
          <p:sp>
            <p:nvSpPr>
              <p:cNvPr id="40" name="Straight Connector 39"/>
              <p:cNvSpPr/>
              <p:nvPr/>
            </p:nvSpPr>
            <p:spPr>
              <a:xfrm flipV="1">
                <a:off x="1600200" y="1827360"/>
                <a:ext cx="533520" cy="536400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prstDash val="solid"/>
                <a:miter/>
                <a:tailEnd type="arrow"/>
              </a:ln>
            </p:spPr>
            <p:txBody>
              <a:bodyPr vert="horz" wrap="square" lIns="90000" tIns="46800" rIns="90000" bIns="46800" anchor="t" anchorCtr="0" compatLnSpc="1"/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57200" algn="l"/>
                    <a:tab pos="914400" algn="l"/>
                    <a:tab pos="1371599" algn="l"/>
                    <a:tab pos="1828800" algn="l"/>
                    <a:tab pos="2286000" algn="l"/>
                    <a:tab pos="2743199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399" algn="l"/>
                    <a:tab pos="5943600" algn="l"/>
                    <a:tab pos="6400799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endParaRPr lang="en-US" sz="1800" b="0" i="0" u="none" strike="noStrike" baseline="0">
                  <a:ln>
                    <a:noFill/>
                  </a:ln>
                  <a:solidFill>
                    <a:srgbClr val="000000"/>
                  </a:solidFill>
                  <a:latin typeface="Calibri" pitchFamily="34"/>
                  <a:ea typeface="DejaVu Sans" pitchFamily="2"/>
                  <a:cs typeface="DejaVu Sans" pitchFamily="2"/>
                </a:endParaRPr>
              </a:p>
            </p:txBody>
          </p:sp>
          <p:sp>
            <p:nvSpPr>
              <p:cNvPr id="41" name="Straight Connector 40"/>
              <p:cNvSpPr/>
              <p:nvPr/>
            </p:nvSpPr>
            <p:spPr>
              <a:xfrm>
                <a:off x="2438280" y="1905120"/>
                <a:ext cx="381240" cy="990359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prstDash val="solid"/>
                <a:miter/>
                <a:tailEnd type="arrow"/>
              </a:ln>
            </p:spPr>
            <p:txBody>
              <a:bodyPr vert="horz" wrap="square" lIns="90000" tIns="46800" rIns="90000" bIns="46800" anchor="t" anchorCtr="0" compatLnSpc="1"/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57200" algn="l"/>
                    <a:tab pos="914400" algn="l"/>
                    <a:tab pos="1371599" algn="l"/>
                    <a:tab pos="1828800" algn="l"/>
                    <a:tab pos="2286000" algn="l"/>
                    <a:tab pos="2743199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399" algn="l"/>
                    <a:tab pos="5943600" algn="l"/>
                    <a:tab pos="6400799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endParaRPr lang="en-US" sz="1800" b="0" i="0" u="none" strike="noStrike" baseline="0">
                  <a:ln>
                    <a:noFill/>
                  </a:ln>
                  <a:solidFill>
                    <a:srgbClr val="000000"/>
                  </a:solidFill>
                  <a:latin typeface="Calibri" pitchFamily="34"/>
                  <a:ea typeface="DejaVu Sans" pitchFamily="2"/>
                  <a:cs typeface="DejaVu Sans" pitchFamily="2"/>
                </a:endParaRPr>
              </a:p>
            </p:txBody>
          </p:sp>
          <p:sp>
            <p:nvSpPr>
              <p:cNvPr id="42" name="Straight Connector 41"/>
              <p:cNvSpPr/>
              <p:nvPr/>
            </p:nvSpPr>
            <p:spPr>
              <a:xfrm flipH="1" flipV="1">
                <a:off x="1598760" y="2588760"/>
                <a:ext cx="1069920" cy="460440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prstDash val="solid"/>
                <a:miter/>
                <a:tailEnd type="arrow"/>
              </a:ln>
            </p:spPr>
            <p:txBody>
              <a:bodyPr vert="horz" wrap="square" lIns="90000" tIns="46800" rIns="90000" bIns="46800" anchor="t" anchorCtr="0" compatLnSpc="1"/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57200" algn="l"/>
                    <a:tab pos="914400" algn="l"/>
                    <a:tab pos="1371599" algn="l"/>
                    <a:tab pos="1828800" algn="l"/>
                    <a:tab pos="2286000" algn="l"/>
                    <a:tab pos="2743199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399" algn="l"/>
                    <a:tab pos="5943600" algn="l"/>
                    <a:tab pos="6400799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endParaRPr lang="en-US" sz="1800" b="0" i="0" u="none" strike="noStrike" baseline="0">
                  <a:ln>
                    <a:noFill/>
                  </a:ln>
                  <a:solidFill>
                    <a:srgbClr val="000000"/>
                  </a:solidFill>
                  <a:latin typeface="Calibri" pitchFamily="34"/>
                  <a:ea typeface="DejaVu Sans" pitchFamily="2"/>
                  <a:cs typeface="DejaVu Sans" pitchFamily="2"/>
                </a:endParaRPr>
              </a:p>
            </p:txBody>
          </p:sp>
          <p:sp>
            <p:nvSpPr>
              <p:cNvPr id="43" name="Freeform 42"/>
              <p:cNvSpPr/>
              <p:nvPr/>
            </p:nvSpPr>
            <p:spPr>
              <a:xfrm>
                <a:off x="2514600" y="1752479"/>
                <a:ext cx="914400" cy="114300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576"/>
                  <a:gd name="f7" fmla="val 720"/>
                  <a:gd name="f8" fmla="val 288"/>
                  <a:gd name="f9" fmla="val 432"/>
                  <a:gd name="f10" fmla="val 564"/>
                  <a:gd name="f11" fmla="val 408"/>
                  <a:gd name="f12" fmla="val 528"/>
                  <a:gd name="f13" fmla="val 480"/>
                  <a:gd name="f14" fmla="val 168"/>
                  <a:gd name="f15" fmla="val 240"/>
                  <a:gd name="f16" fmla="val 84"/>
                  <a:gd name="f17" fmla="+- 0 0 0"/>
                  <a:gd name="f18" fmla="*/ f3 1 576"/>
                  <a:gd name="f19" fmla="*/ f4 1 720"/>
                  <a:gd name="f20" fmla="*/ f17 f0 1"/>
                  <a:gd name="f21" fmla="*/ 0 f18 1"/>
                  <a:gd name="f22" fmla="*/ 576 f18 1"/>
                  <a:gd name="f23" fmla="*/ 720 f19 1"/>
                  <a:gd name="f24" fmla="*/ 0 f19 1"/>
                  <a:gd name="f25" fmla="*/ 288 f18 1"/>
                  <a:gd name="f26" fmla="*/ f20 1 f2"/>
                  <a:gd name="f27" fmla="*/ 528 f18 1"/>
                  <a:gd name="f28" fmla="*/ 288 f19 1"/>
                  <a:gd name="f29" fmla="+- f26 0 f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25" y="f23"/>
                  </a:cxn>
                  <a:cxn ang="f29">
                    <a:pos x="f27" y="f28"/>
                  </a:cxn>
                  <a:cxn ang="f29">
                    <a:pos x="f21" y="f24"/>
                  </a:cxn>
                </a:cxnLst>
                <a:rect l="f21" t="f24" r="f22" b="f23"/>
                <a:pathLst>
                  <a:path w="576" h="720">
                    <a:moveTo>
                      <a:pt x="f8" y="f7"/>
                    </a:moveTo>
                    <a:cubicBezTo>
                      <a:pt x="f9" y="f10"/>
                      <a:pt x="f6" y="f11"/>
                      <a:pt x="f12" y="f8"/>
                    </a:cubicBezTo>
                    <a:cubicBezTo>
                      <a:pt x="f13" y="f14"/>
                      <a:pt x="f15" y="f16"/>
                      <a:pt x="f5" y="f5"/>
                    </a:cubicBezTo>
                  </a:path>
                </a:pathLst>
              </a:custGeom>
              <a:noFill/>
              <a:ln w="9360">
                <a:solidFill>
                  <a:srgbClr val="000000"/>
                </a:solidFill>
                <a:prstDash val="solid"/>
                <a:round/>
                <a:tailEnd type="arrow"/>
              </a:ln>
            </p:spPr>
            <p:txBody>
              <a:bodyPr vert="horz" wrap="none" lIns="90000" tIns="46800" rIns="90000" bIns="46800" anchor="ctr" anchorCtr="0" compatLnSpc="1"/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57200" algn="l"/>
                    <a:tab pos="914400" algn="l"/>
                    <a:tab pos="1371599" algn="l"/>
                    <a:tab pos="1828800" algn="l"/>
                    <a:tab pos="2286000" algn="l"/>
                    <a:tab pos="2743199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399" algn="l"/>
                    <a:tab pos="5943600" algn="l"/>
                    <a:tab pos="6400799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endParaRPr lang="en-US" sz="1800" b="0" i="0" u="none" strike="noStrike" baseline="0">
                  <a:ln>
                    <a:noFill/>
                  </a:ln>
                  <a:solidFill>
                    <a:srgbClr val="000000"/>
                  </a:solidFill>
                  <a:latin typeface="Calibri" pitchFamily="34"/>
                  <a:ea typeface="DejaVu Sans" pitchFamily="2"/>
                  <a:cs typeface="DejaVu Sans" pitchFamily="2"/>
                </a:endParaRPr>
              </a:p>
            </p:txBody>
          </p:sp>
          <p:sp>
            <p:nvSpPr>
              <p:cNvPr id="44" name="Freeform 43"/>
              <p:cNvSpPr/>
              <p:nvPr/>
            </p:nvSpPr>
            <p:spPr>
              <a:xfrm>
                <a:off x="1523880" y="1828800"/>
                <a:ext cx="381240" cy="30708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>
                <a:spAutoFit/>
              </a:bodyPr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873"/>
                  </a:spcBef>
                  <a:spcAft>
                    <a:spcPts val="0"/>
                  </a:spcAft>
                  <a:buNone/>
                  <a:tabLst>
                    <a:tab pos="0" algn="l"/>
                    <a:tab pos="457200" algn="l"/>
                    <a:tab pos="914400" algn="l"/>
                    <a:tab pos="1371599" algn="l"/>
                    <a:tab pos="1828800" algn="l"/>
                    <a:tab pos="2286000" algn="l"/>
                    <a:tab pos="2743199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399" algn="l"/>
                    <a:tab pos="5943600" algn="l"/>
                    <a:tab pos="6400799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400" b="1" i="0" u="none" strike="noStrike" baseline="0">
                    <a:ln>
                      <a:noFill/>
                    </a:ln>
                    <a:solidFill>
                      <a:srgbClr val="000000"/>
                    </a:solidFill>
                    <a:latin typeface="Comic Sans MS" pitchFamily="66"/>
                    <a:ea typeface="DejaVu Sans" pitchFamily="2"/>
                    <a:cs typeface="DejaVu Sans" pitchFamily="2"/>
                  </a:rPr>
                  <a:t>1</a:t>
                </a:r>
              </a:p>
            </p:txBody>
          </p:sp>
          <p:sp>
            <p:nvSpPr>
              <p:cNvPr id="45" name="Freeform 44"/>
              <p:cNvSpPr/>
              <p:nvPr/>
            </p:nvSpPr>
            <p:spPr>
              <a:xfrm>
                <a:off x="1905120" y="2895479"/>
                <a:ext cx="609480" cy="30708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>
                <a:spAutoFit/>
              </a:bodyPr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873"/>
                  </a:spcBef>
                  <a:spcAft>
                    <a:spcPts val="0"/>
                  </a:spcAft>
                  <a:buNone/>
                  <a:tabLst>
                    <a:tab pos="0" algn="l"/>
                    <a:tab pos="457200" algn="l"/>
                    <a:tab pos="914400" algn="l"/>
                    <a:tab pos="1371599" algn="l"/>
                    <a:tab pos="1828800" algn="l"/>
                    <a:tab pos="2286000" algn="l"/>
                    <a:tab pos="2743199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399" algn="l"/>
                    <a:tab pos="5943600" algn="l"/>
                    <a:tab pos="6400799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400" b="1" i="0" u="none" strike="noStrike" baseline="0">
                    <a:ln>
                      <a:noFill/>
                    </a:ln>
                    <a:solidFill>
                      <a:srgbClr val="000000"/>
                    </a:solidFill>
                    <a:latin typeface="Comic Sans MS" pitchFamily="66"/>
                    <a:ea typeface="DejaVu Sans" pitchFamily="2"/>
                    <a:cs typeface="DejaVu Sans" pitchFamily="2"/>
                  </a:rPr>
                  <a:t>1/2</a:t>
                </a:r>
              </a:p>
            </p:txBody>
          </p:sp>
          <p:sp>
            <p:nvSpPr>
              <p:cNvPr id="46" name="Freeform 45"/>
              <p:cNvSpPr/>
              <p:nvPr/>
            </p:nvSpPr>
            <p:spPr>
              <a:xfrm>
                <a:off x="3352680" y="2057400"/>
                <a:ext cx="609840" cy="30708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>
                <a:spAutoFit/>
              </a:bodyPr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873"/>
                  </a:spcBef>
                  <a:spcAft>
                    <a:spcPts val="0"/>
                  </a:spcAft>
                  <a:buNone/>
                  <a:tabLst>
                    <a:tab pos="0" algn="l"/>
                    <a:tab pos="457200" algn="l"/>
                    <a:tab pos="914400" algn="l"/>
                    <a:tab pos="1371599" algn="l"/>
                    <a:tab pos="1828800" algn="l"/>
                    <a:tab pos="2286000" algn="l"/>
                    <a:tab pos="2743199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399" algn="l"/>
                    <a:tab pos="5943600" algn="l"/>
                    <a:tab pos="6400799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400" b="1" i="0" u="none" strike="noStrike" baseline="0">
                    <a:ln>
                      <a:noFill/>
                    </a:ln>
                    <a:solidFill>
                      <a:srgbClr val="000000"/>
                    </a:solidFill>
                    <a:latin typeface="Comic Sans MS" pitchFamily="66"/>
                    <a:ea typeface="DejaVu Sans" pitchFamily="2"/>
                    <a:cs typeface="DejaVu Sans" pitchFamily="2"/>
                  </a:rPr>
                  <a:t>1/2</a:t>
                </a:r>
              </a:p>
            </p:txBody>
          </p:sp>
          <p:sp>
            <p:nvSpPr>
              <p:cNvPr id="47" name="Freeform 46"/>
              <p:cNvSpPr/>
              <p:nvPr/>
            </p:nvSpPr>
            <p:spPr>
              <a:xfrm>
                <a:off x="2362320" y="2209680"/>
                <a:ext cx="380880" cy="30708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>
                <a:spAutoFit/>
              </a:bodyPr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873"/>
                  </a:spcBef>
                  <a:spcAft>
                    <a:spcPts val="0"/>
                  </a:spcAft>
                  <a:buNone/>
                  <a:tabLst>
                    <a:tab pos="0" algn="l"/>
                    <a:tab pos="457200" algn="l"/>
                    <a:tab pos="914400" algn="l"/>
                    <a:tab pos="1371599" algn="l"/>
                    <a:tab pos="1828800" algn="l"/>
                    <a:tab pos="2286000" algn="l"/>
                    <a:tab pos="2743199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399" algn="l"/>
                    <a:tab pos="5943600" algn="l"/>
                    <a:tab pos="6400799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400" b="1" i="0" u="none" strike="noStrike" baseline="0">
                    <a:ln>
                      <a:noFill/>
                    </a:ln>
                    <a:solidFill>
                      <a:srgbClr val="000000"/>
                    </a:solidFill>
                    <a:latin typeface="Comic Sans MS" pitchFamily="66"/>
                    <a:ea typeface="DejaVu Sans" pitchFamily="2"/>
                    <a:cs typeface="DejaVu Sans" pitchFamily="2"/>
                  </a:rPr>
                  <a:t>1</a:t>
                </a:r>
              </a:p>
            </p:txBody>
          </p:sp>
        </p:grpSp>
      </p:grpSp>
      <p:sp>
        <p:nvSpPr>
          <p:cNvPr id="48" name="Freeform 47"/>
          <p:cNvSpPr/>
          <p:nvPr/>
        </p:nvSpPr>
        <p:spPr>
          <a:xfrm>
            <a:off x="2895479" y="1295280"/>
            <a:ext cx="1295640" cy="3682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 w="9360">
            <a:solidFill>
              <a:srgbClr val="FF0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1123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omic Sans MS" pitchFamily="66"/>
                <a:ea typeface="DejaVu Sans" pitchFamily="2"/>
                <a:cs typeface="DejaVu Sans" pitchFamily="2"/>
              </a:rPr>
              <a:t>t=0,   A</a:t>
            </a:r>
          </a:p>
        </p:txBody>
      </p:sp>
      <p:sp>
        <p:nvSpPr>
          <p:cNvPr id="49" name="Freeform 48"/>
          <p:cNvSpPr/>
          <p:nvPr/>
        </p:nvSpPr>
        <p:spPr>
          <a:xfrm>
            <a:off x="380880" y="6248520"/>
            <a:ext cx="8458200" cy="3682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ejaVu Sans" pitchFamily="2"/>
                <a:cs typeface="DejaVu Sans" pitchFamily="2"/>
              </a:rPr>
              <a:t>Slide from Purnamitra Sarkar,  </a:t>
            </a:r>
            <a:r>
              <a:rPr lang="en-US" sz="1800" b="0" i="1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ejaVu Sans" pitchFamily="2"/>
                <a:cs typeface="DejaVu Sans" pitchFamily="2"/>
              </a:rPr>
              <a:t>Random Walks on Graphs: An Overview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6553080" y="6356520"/>
            <a:ext cx="2133720" cy="3650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1"/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fld id="{788F3A6D-5B0F-4471-9F15-AD416A5E323B}" type="slidenum">
              <a:t>7</a:t>
            </a:fld>
            <a:endParaRPr lang="en-US" sz="1200" b="0" i="0" u="none" strike="noStrike" baseline="0">
              <a:ln>
                <a:noFill/>
              </a:ln>
              <a:solidFill>
                <a:srgbClr val="898989"/>
              </a:solidFill>
              <a:latin typeface="Calibri" pitchFamily="34"/>
              <a:ea typeface="DejaVu Sans" pitchFamily="2"/>
              <a:cs typeface="DejaVu Sans" pitchFamily="2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457200" y="274680"/>
            <a:ext cx="8229600" cy="1143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r>
              <a:rPr lang="en-US" sz="44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ejaVu Sans" pitchFamily="2"/>
                <a:cs typeface="DejaVu Sans" pitchFamily="2"/>
              </a:rPr>
              <a:t>An example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5791320" y="457200"/>
            <a:ext cx="2743200" cy="2819519"/>
            <a:chOff x="5791320" y="457200"/>
            <a:chExt cx="2743200" cy="2819519"/>
          </a:xfrm>
        </p:grpSpPr>
        <p:grpSp>
          <p:nvGrpSpPr>
            <p:cNvPr id="5" name="Group 4"/>
            <p:cNvGrpSpPr/>
            <p:nvPr/>
          </p:nvGrpSpPr>
          <p:grpSpPr>
            <a:xfrm>
              <a:off x="5791320" y="1523880"/>
              <a:ext cx="2743200" cy="1752839"/>
              <a:chOff x="5791320" y="1523880"/>
              <a:chExt cx="2743200" cy="1752839"/>
            </a:xfrm>
          </p:grpSpPr>
          <p:sp>
            <p:nvSpPr>
              <p:cNvPr id="6" name="Freeform 5"/>
              <p:cNvSpPr/>
              <p:nvPr/>
            </p:nvSpPr>
            <p:spPr>
              <a:xfrm>
                <a:off x="5791320" y="2286000"/>
                <a:ext cx="380880" cy="38088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*/ 5419351 1 1725033"/>
                  <a:gd name="f6" fmla="*/ 10800 10800 1"/>
                  <a:gd name="f7" fmla="+- 0 0 0"/>
                  <a:gd name="f8" fmla="+- 0 0 360"/>
                  <a:gd name="f9" fmla="val 10800"/>
                  <a:gd name="f10" fmla="*/ f3 1 21600"/>
                  <a:gd name="f11" fmla="*/ f4 1 21600"/>
                  <a:gd name="f12" fmla="*/ 0 f5 1"/>
                  <a:gd name="f13" fmla="*/ f7 f0 1"/>
                  <a:gd name="f14" fmla="*/ f8 f0 1"/>
                  <a:gd name="f15" fmla="*/ 3163 f10 1"/>
                  <a:gd name="f16" fmla="*/ 18437 f10 1"/>
                  <a:gd name="f17" fmla="*/ 18437 f11 1"/>
                  <a:gd name="f18" fmla="*/ 3163 f11 1"/>
                  <a:gd name="f19" fmla="*/ f12 1 f2"/>
                  <a:gd name="f20" fmla="*/ f13 1 f2"/>
                  <a:gd name="f21" fmla="*/ f14 1 f2"/>
                  <a:gd name="f22" fmla="*/ 10800 f10 1"/>
                  <a:gd name="f23" fmla="*/ 0 f11 1"/>
                  <a:gd name="f24" fmla="*/ 0 f10 1"/>
                  <a:gd name="f25" fmla="*/ 10800 f11 1"/>
                  <a:gd name="f26" fmla="*/ 21600 f11 1"/>
                  <a:gd name="f27" fmla="*/ 21600 f10 1"/>
                  <a:gd name="f28" fmla="+- 0 0 f19"/>
                  <a:gd name="f29" fmla="+- f20 0 f1"/>
                  <a:gd name="f30" fmla="+- f21 0 f1"/>
                  <a:gd name="f31" fmla="*/ f28 f0 1"/>
                  <a:gd name="f32" fmla="+- f30 0 f29"/>
                  <a:gd name="f33" fmla="*/ f31 1 f5"/>
                  <a:gd name="f34" fmla="+- f33 0 f1"/>
                  <a:gd name="f35" fmla="cos 1 f34"/>
                  <a:gd name="f36" fmla="sin 1 f34"/>
                  <a:gd name="f37" fmla="+- 0 0 f35"/>
                  <a:gd name="f38" fmla="+- 0 0 f36"/>
                  <a:gd name="f39" fmla="*/ 10800 f37 1"/>
                  <a:gd name="f40" fmla="*/ 10800 f38 1"/>
                  <a:gd name="f41" fmla="*/ f39 f39 1"/>
                  <a:gd name="f42" fmla="*/ f40 f40 1"/>
                  <a:gd name="f43" fmla="+- f41 f42 0"/>
                  <a:gd name="f44" fmla="sqrt f43"/>
                  <a:gd name="f45" fmla="*/ f6 1 f44"/>
                  <a:gd name="f46" fmla="*/ f37 f45 1"/>
                  <a:gd name="f47" fmla="*/ f38 f45 1"/>
                  <a:gd name="f48" fmla="+- 10800 0 f46"/>
                  <a:gd name="f49" fmla="+- 10800 0 f47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22" y="f23"/>
                  </a:cxn>
                  <a:cxn ang="f29">
                    <a:pos x="f15" y="f18"/>
                  </a:cxn>
                  <a:cxn ang="f29">
                    <a:pos x="f24" y="f25"/>
                  </a:cxn>
                  <a:cxn ang="f29">
                    <a:pos x="f15" y="f17"/>
                  </a:cxn>
                  <a:cxn ang="f29">
                    <a:pos x="f22" y="f26"/>
                  </a:cxn>
                  <a:cxn ang="f29">
                    <a:pos x="f16" y="f17"/>
                  </a:cxn>
                  <a:cxn ang="f29">
                    <a:pos x="f27" y="f25"/>
                  </a:cxn>
                  <a:cxn ang="f29">
                    <a:pos x="f16" y="f18"/>
                  </a:cxn>
                </a:cxnLst>
                <a:rect l="f15" t="f18" r="f16" b="f17"/>
                <a:pathLst>
                  <a:path w="21600" h="21600">
                    <a:moveTo>
                      <a:pt x="f48" y="f49"/>
                    </a:moveTo>
                    <a:arcTo wR="f9" hR="f9" stAng="f29" swAng="f32"/>
                    <a:close/>
                  </a:path>
                </a:pathLst>
              </a:custGeom>
              <a:solidFill>
                <a:srgbClr val="4F81BD"/>
              </a:solidFill>
              <a:ln w="9360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none" lIns="90000" tIns="46800" rIns="90000" bIns="46800" anchor="ctr" anchorCtr="0" compatLnSpc="1"/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57200" algn="l"/>
                    <a:tab pos="914400" algn="l"/>
                    <a:tab pos="1371599" algn="l"/>
                    <a:tab pos="1828800" algn="l"/>
                    <a:tab pos="2286000" algn="l"/>
                    <a:tab pos="2743199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399" algn="l"/>
                    <a:tab pos="5943600" algn="l"/>
                    <a:tab pos="6400799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endParaRPr lang="en-US" sz="1800" b="0" i="0" u="none" strike="noStrike" baseline="0">
                  <a:ln>
                    <a:noFill/>
                  </a:ln>
                  <a:solidFill>
                    <a:srgbClr val="000000"/>
                  </a:solidFill>
                  <a:latin typeface="Calibri" pitchFamily="34"/>
                  <a:ea typeface="DejaVu Sans" pitchFamily="2"/>
                  <a:cs typeface="DejaVu Sans" pitchFamily="2"/>
                </a:endParaRPr>
              </a:p>
            </p:txBody>
          </p:sp>
          <p:sp>
            <p:nvSpPr>
              <p:cNvPr id="7" name="Freeform 6"/>
              <p:cNvSpPr/>
              <p:nvPr/>
            </p:nvSpPr>
            <p:spPr>
              <a:xfrm>
                <a:off x="6705720" y="1523880"/>
                <a:ext cx="380880" cy="38124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*/ 5419351 1 1725033"/>
                  <a:gd name="f6" fmla="*/ 10800 10800 1"/>
                  <a:gd name="f7" fmla="+- 0 0 0"/>
                  <a:gd name="f8" fmla="+- 0 0 360"/>
                  <a:gd name="f9" fmla="val 10800"/>
                  <a:gd name="f10" fmla="*/ f3 1 21600"/>
                  <a:gd name="f11" fmla="*/ f4 1 21600"/>
                  <a:gd name="f12" fmla="*/ 0 f5 1"/>
                  <a:gd name="f13" fmla="*/ f7 f0 1"/>
                  <a:gd name="f14" fmla="*/ f8 f0 1"/>
                  <a:gd name="f15" fmla="*/ 3163 f10 1"/>
                  <a:gd name="f16" fmla="*/ 18437 f10 1"/>
                  <a:gd name="f17" fmla="*/ 18437 f11 1"/>
                  <a:gd name="f18" fmla="*/ 3163 f11 1"/>
                  <a:gd name="f19" fmla="*/ f12 1 f2"/>
                  <a:gd name="f20" fmla="*/ f13 1 f2"/>
                  <a:gd name="f21" fmla="*/ f14 1 f2"/>
                  <a:gd name="f22" fmla="*/ 10800 f10 1"/>
                  <a:gd name="f23" fmla="*/ 0 f11 1"/>
                  <a:gd name="f24" fmla="*/ 0 f10 1"/>
                  <a:gd name="f25" fmla="*/ 10800 f11 1"/>
                  <a:gd name="f26" fmla="*/ 21600 f11 1"/>
                  <a:gd name="f27" fmla="*/ 21600 f10 1"/>
                  <a:gd name="f28" fmla="+- 0 0 f19"/>
                  <a:gd name="f29" fmla="+- f20 0 f1"/>
                  <a:gd name="f30" fmla="+- f21 0 f1"/>
                  <a:gd name="f31" fmla="*/ f28 f0 1"/>
                  <a:gd name="f32" fmla="+- f30 0 f29"/>
                  <a:gd name="f33" fmla="*/ f31 1 f5"/>
                  <a:gd name="f34" fmla="+- f33 0 f1"/>
                  <a:gd name="f35" fmla="cos 1 f34"/>
                  <a:gd name="f36" fmla="sin 1 f34"/>
                  <a:gd name="f37" fmla="+- 0 0 f35"/>
                  <a:gd name="f38" fmla="+- 0 0 f36"/>
                  <a:gd name="f39" fmla="*/ 10800 f37 1"/>
                  <a:gd name="f40" fmla="*/ 10800 f38 1"/>
                  <a:gd name="f41" fmla="*/ f39 f39 1"/>
                  <a:gd name="f42" fmla="*/ f40 f40 1"/>
                  <a:gd name="f43" fmla="+- f41 f42 0"/>
                  <a:gd name="f44" fmla="sqrt f43"/>
                  <a:gd name="f45" fmla="*/ f6 1 f44"/>
                  <a:gd name="f46" fmla="*/ f37 f45 1"/>
                  <a:gd name="f47" fmla="*/ f38 f45 1"/>
                  <a:gd name="f48" fmla="+- 10800 0 f46"/>
                  <a:gd name="f49" fmla="+- 10800 0 f47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22" y="f23"/>
                  </a:cxn>
                  <a:cxn ang="f29">
                    <a:pos x="f15" y="f18"/>
                  </a:cxn>
                  <a:cxn ang="f29">
                    <a:pos x="f24" y="f25"/>
                  </a:cxn>
                  <a:cxn ang="f29">
                    <a:pos x="f15" y="f17"/>
                  </a:cxn>
                  <a:cxn ang="f29">
                    <a:pos x="f22" y="f26"/>
                  </a:cxn>
                  <a:cxn ang="f29">
                    <a:pos x="f16" y="f17"/>
                  </a:cxn>
                  <a:cxn ang="f29">
                    <a:pos x="f27" y="f25"/>
                  </a:cxn>
                  <a:cxn ang="f29">
                    <a:pos x="f16" y="f18"/>
                  </a:cxn>
                </a:cxnLst>
                <a:rect l="f15" t="f18" r="f16" b="f17"/>
                <a:pathLst>
                  <a:path w="21600" h="21600">
                    <a:moveTo>
                      <a:pt x="f48" y="f49"/>
                    </a:moveTo>
                    <a:arcTo wR="f9" hR="f9" stAng="f29" swAng="f32"/>
                    <a:close/>
                  </a:path>
                </a:pathLst>
              </a:custGeom>
              <a:solidFill>
                <a:srgbClr val="4F81BD"/>
              </a:solidFill>
              <a:ln w="9360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none" lIns="90000" tIns="46800" rIns="90000" bIns="46800" anchor="ctr" anchorCtr="0" compatLnSpc="1"/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57200" algn="l"/>
                    <a:tab pos="914400" algn="l"/>
                    <a:tab pos="1371599" algn="l"/>
                    <a:tab pos="1828800" algn="l"/>
                    <a:tab pos="2286000" algn="l"/>
                    <a:tab pos="2743199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399" algn="l"/>
                    <a:tab pos="5943600" algn="l"/>
                    <a:tab pos="6400799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endParaRPr lang="en-US" sz="1800" b="0" i="0" u="none" strike="noStrike" baseline="0">
                  <a:ln>
                    <a:noFill/>
                  </a:ln>
                  <a:solidFill>
                    <a:srgbClr val="000000"/>
                  </a:solidFill>
                  <a:latin typeface="Calibri" pitchFamily="34"/>
                  <a:ea typeface="DejaVu Sans" pitchFamily="2"/>
                  <a:cs typeface="DejaVu Sans" pitchFamily="2"/>
                </a:endParaRPr>
              </a:p>
            </p:txBody>
          </p:sp>
          <p:sp>
            <p:nvSpPr>
              <p:cNvPr id="8" name="Freeform 7"/>
              <p:cNvSpPr/>
              <p:nvPr/>
            </p:nvSpPr>
            <p:spPr>
              <a:xfrm>
                <a:off x="7238880" y="2895479"/>
                <a:ext cx="381240" cy="38124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*/ 5419351 1 1725033"/>
                  <a:gd name="f6" fmla="*/ 10800 10800 1"/>
                  <a:gd name="f7" fmla="+- 0 0 0"/>
                  <a:gd name="f8" fmla="+- 0 0 360"/>
                  <a:gd name="f9" fmla="val 10800"/>
                  <a:gd name="f10" fmla="*/ f3 1 21600"/>
                  <a:gd name="f11" fmla="*/ f4 1 21600"/>
                  <a:gd name="f12" fmla="*/ 0 f5 1"/>
                  <a:gd name="f13" fmla="*/ f7 f0 1"/>
                  <a:gd name="f14" fmla="*/ f8 f0 1"/>
                  <a:gd name="f15" fmla="*/ 3163 f10 1"/>
                  <a:gd name="f16" fmla="*/ 18437 f10 1"/>
                  <a:gd name="f17" fmla="*/ 18437 f11 1"/>
                  <a:gd name="f18" fmla="*/ 3163 f11 1"/>
                  <a:gd name="f19" fmla="*/ f12 1 f2"/>
                  <a:gd name="f20" fmla="*/ f13 1 f2"/>
                  <a:gd name="f21" fmla="*/ f14 1 f2"/>
                  <a:gd name="f22" fmla="*/ 10800 f10 1"/>
                  <a:gd name="f23" fmla="*/ 0 f11 1"/>
                  <a:gd name="f24" fmla="*/ 0 f10 1"/>
                  <a:gd name="f25" fmla="*/ 10800 f11 1"/>
                  <a:gd name="f26" fmla="*/ 21600 f11 1"/>
                  <a:gd name="f27" fmla="*/ 21600 f10 1"/>
                  <a:gd name="f28" fmla="+- 0 0 f19"/>
                  <a:gd name="f29" fmla="+- f20 0 f1"/>
                  <a:gd name="f30" fmla="+- f21 0 f1"/>
                  <a:gd name="f31" fmla="*/ f28 f0 1"/>
                  <a:gd name="f32" fmla="+- f30 0 f29"/>
                  <a:gd name="f33" fmla="*/ f31 1 f5"/>
                  <a:gd name="f34" fmla="+- f33 0 f1"/>
                  <a:gd name="f35" fmla="cos 1 f34"/>
                  <a:gd name="f36" fmla="sin 1 f34"/>
                  <a:gd name="f37" fmla="+- 0 0 f35"/>
                  <a:gd name="f38" fmla="+- 0 0 f36"/>
                  <a:gd name="f39" fmla="*/ 10800 f37 1"/>
                  <a:gd name="f40" fmla="*/ 10800 f38 1"/>
                  <a:gd name="f41" fmla="*/ f39 f39 1"/>
                  <a:gd name="f42" fmla="*/ f40 f40 1"/>
                  <a:gd name="f43" fmla="+- f41 f42 0"/>
                  <a:gd name="f44" fmla="sqrt f43"/>
                  <a:gd name="f45" fmla="*/ f6 1 f44"/>
                  <a:gd name="f46" fmla="*/ f37 f45 1"/>
                  <a:gd name="f47" fmla="*/ f38 f45 1"/>
                  <a:gd name="f48" fmla="+- 10800 0 f46"/>
                  <a:gd name="f49" fmla="+- 10800 0 f47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22" y="f23"/>
                  </a:cxn>
                  <a:cxn ang="f29">
                    <a:pos x="f15" y="f18"/>
                  </a:cxn>
                  <a:cxn ang="f29">
                    <a:pos x="f24" y="f25"/>
                  </a:cxn>
                  <a:cxn ang="f29">
                    <a:pos x="f15" y="f17"/>
                  </a:cxn>
                  <a:cxn ang="f29">
                    <a:pos x="f22" y="f26"/>
                  </a:cxn>
                  <a:cxn ang="f29">
                    <a:pos x="f16" y="f17"/>
                  </a:cxn>
                  <a:cxn ang="f29">
                    <a:pos x="f27" y="f25"/>
                  </a:cxn>
                  <a:cxn ang="f29">
                    <a:pos x="f16" y="f18"/>
                  </a:cxn>
                </a:cxnLst>
                <a:rect l="f15" t="f18" r="f16" b="f17"/>
                <a:pathLst>
                  <a:path w="21600" h="21600">
                    <a:moveTo>
                      <a:pt x="f48" y="f49"/>
                    </a:moveTo>
                    <a:arcTo wR="f9" hR="f9" stAng="f29" swAng="f32"/>
                    <a:close/>
                  </a:path>
                </a:pathLst>
              </a:custGeom>
              <a:solidFill>
                <a:srgbClr val="4F81BD"/>
              </a:solidFill>
              <a:ln w="9360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none" lIns="90000" tIns="46800" rIns="90000" bIns="46800" anchor="ctr" anchorCtr="0" compatLnSpc="1"/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57200" algn="l"/>
                    <a:tab pos="914400" algn="l"/>
                    <a:tab pos="1371599" algn="l"/>
                    <a:tab pos="1828800" algn="l"/>
                    <a:tab pos="2286000" algn="l"/>
                    <a:tab pos="2743199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399" algn="l"/>
                    <a:tab pos="5943600" algn="l"/>
                    <a:tab pos="6400799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endParaRPr lang="en-US" sz="1800" b="0" i="0" u="none" strike="noStrike" baseline="0">
                  <a:ln>
                    <a:noFill/>
                  </a:ln>
                  <a:solidFill>
                    <a:srgbClr val="000000"/>
                  </a:solidFill>
                  <a:latin typeface="Calibri" pitchFamily="34"/>
                  <a:ea typeface="DejaVu Sans" pitchFamily="2"/>
                  <a:cs typeface="DejaVu Sans" pitchFamily="2"/>
                </a:endParaRPr>
              </a:p>
            </p:txBody>
          </p:sp>
          <p:sp>
            <p:nvSpPr>
              <p:cNvPr id="9" name="Straight Connector 8"/>
              <p:cNvSpPr/>
              <p:nvPr/>
            </p:nvSpPr>
            <p:spPr>
              <a:xfrm flipV="1">
                <a:off x="6172200" y="1827360"/>
                <a:ext cx="533520" cy="536400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prstDash val="solid"/>
                <a:miter/>
                <a:tailEnd type="arrow"/>
              </a:ln>
            </p:spPr>
            <p:txBody>
              <a:bodyPr vert="horz" wrap="square" lIns="90000" tIns="46800" rIns="90000" bIns="46800" anchor="t" anchorCtr="0" compatLnSpc="1"/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57200" algn="l"/>
                    <a:tab pos="914400" algn="l"/>
                    <a:tab pos="1371599" algn="l"/>
                    <a:tab pos="1828800" algn="l"/>
                    <a:tab pos="2286000" algn="l"/>
                    <a:tab pos="2743199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399" algn="l"/>
                    <a:tab pos="5943600" algn="l"/>
                    <a:tab pos="6400799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endParaRPr lang="en-US" sz="1800" b="0" i="0" u="none" strike="noStrike" baseline="0">
                  <a:ln>
                    <a:noFill/>
                  </a:ln>
                  <a:solidFill>
                    <a:srgbClr val="000000"/>
                  </a:solidFill>
                  <a:latin typeface="Calibri" pitchFamily="34"/>
                  <a:ea typeface="DejaVu Sans" pitchFamily="2"/>
                  <a:cs typeface="DejaVu Sans" pitchFamily="2"/>
                </a:endParaRPr>
              </a:p>
            </p:txBody>
          </p:sp>
          <p:sp>
            <p:nvSpPr>
              <p:cNvPr id="10" name="Straight Connector 9"/>
              <p:cNvSpPr/>
              <p:nvPr/>
            </p:nvSpPr>
            <p:spPr>
              <a:xfrm>
                <a:off x="7010280" y="1905120"/>
                <a:ext cx="381240" cy="990359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prstDash val="solid"/>
                <a:miter/>
                <a:tailEnd type="arrow"/>
              </a:ln>
            </p:spPr>
            <p:txBody>
              <a:bodyPr vert="horz" wrap="square" lIns="90000" tIns="46800" rIns="90000" bIns="46800" anchor="t" anchorCtr="0" compatLnSpc="1"/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57200" algn="l"/>
                    <a:tab pos="914400" algn="l"/>
                    <a:tab pos="1371599" algn="l"/>
                    <a:tab pos="1828800" algn="l"/>
                    <a:tab pos="2286000" algn="l"/>
                    <a:tab pos="2743199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399" algn="l"/>
                    <a:tab pos="5943600" algn="l"/>
                    <a:tab pos="6400799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endParaRPr lang="en-US" sz="1800" b="0" i="0" u="none" strike="noStrike" baseline="0">
                  <a:ln>
                    <a:noFill/>
                  </a:ln>
                  <a:solidFill>
                    <a:srgbClr val="000000"/>
                  </a:solidFill>
                  <a:latin typeface="Calibri" pitchFamily="34"/>
                  <a:ea typeface="DejaVu Sans" pitchFamily="2"/>
                  <a:cs typeface="DejaVu Sans" pitchFamily="2"/>
                </a:endParaRPr>
              </a:p>
            </p:txBody>
          </p:sp>
          <p:sp>
            <p:nvSpPr>
              <p:cNvPr id="11" name="Straight Connector 10"/>
              <p:cNvSpPr/>
              <p:nvPr/>
            </p:nvSpPr>
            <p:spPr>
              <a:xfrm flipH="1" flipV="1">
                <a:off x="6170760" y="2588760"/>
                <a:ext cx="1069920" cy="460440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prstDash val="solid"/>
                <a:miter/>
                <a:tailEnd type="arrow"/>
              </a:ln>
            </p:spPr>
            <p:txBody>
              <a:bodyPr vert="horz" wrap="square" lIns="90000" tIns="46800" rIns="90000" bIns="46800" anchor="t" anchorCtr="0" compatLnSpc="1"/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57200" algn="l"/>
                    <a:tab pos="914400" algn="l"/>
                    <a:tab pos="1371599" algn="l"/>
                    <a:tab pos="1828800" algn="l"/>
                    <a:tab pos="2286000" algn="l"/>
                    <a:tab pos="2743199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399" algn="l"/>
                    <a:tab pos="5943600" algn="l"/>
                    <a:tab pos="6400799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endParaRPr lang="en-US" sz="1800" b="0" i="0" u="none" strike="noStrike" baseline="0">
                  <a:ln>
                    <a:noFill/>
                  </a:ln>
                  <a:solidFill>
                    <a:srgbClr val="000000"/>
                  </a:solidFill>
                  <a:latin typeface="Calibri" pitchFamily="34"/>
                  <a:ea typeface="DejaVu Sans" pitchFamily="2"/>
                  <a:cs typeface="DejaVu Sans" pitchFamily="2"/>
                </a:endParaRPr>
              </a:p>
            </p:txBody>
          </p:sp>
          <p:sp>
            <p:nvSpPr>
              <p:cNvPr id="12" name="Freeform 11"/>
              <p:cNvSpPr/>
              <p:nvPr/>
            </p:nvSpPr>
            <p:spPr>
              <a:xfrm>
                <a:off x="7086600" y="1752479"/>
                <a:ext cx="914400" cy="114300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576"/>
                  <a:gd name="f7" fmla="val 720"/>
                  <a:gd name="f8" fmla="val 288"/>
                  <a:gd name="f9" fmla="val 432"/>
                  <a:gd name="f10" fmla="val 564"/>
                  <a:gd name="f11" fmla="val 408"/>
                  <a:gd name="f12" fmla="val 528"/>
                  <a:gd name="f13" fmla="val 480"/>
                  <a:gd name="f14" fmla="val 168"/>
                  <a:gd name="f15" fmla="val 240"/>
                  <a:gd name="f16" fmla="val 84"/>
                  <a:gd name="f17" fmla="+- 0 0 0"/>
                  <a:gd name="f18" fmla="*/ f3 1 576"/>
                  <a:gd name="f19" fmla="*/ f4 1 720"/>
                  <a:gd name="f20" fmla="*/ f17 f0 1"/>
                  <a:gd name="f21" fmla="*/ 0 f18 1"/>
                  <a:gd name="f22" fmla="*/ 576 f18 1"/>
                  <a:gd name="f23" fmla="*/ 720 f19 1"/>
                  <a:gd name="f24" fmla="*/ 0 f19 1"/>
                  <a:gd name="f25" fmla="*/ 288 f18 1"/>
                  <a:gd name="f26" fmla="*/ f20 1 f2"/>
                  <a:gd name="f27" fmla="*/ 528 f18 1"/>
                  <a:gd name="f28" fmla="*/ 288 f19 1"/>
                  <a:gd name="f29" fmla="+- f26 0 f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25" y="f23"/>
                  </a:cxn>
                  <a:cxn ang="f29">
                    <a:pos x="f27" y="f28"/>
                  </a:cxn>
                  <a:cxn ang="f29">
                    <a:pos x="f21" y="f24"/>
                  </a:cxn>
                </a:cxnLst>
                <a:rect l="f21" t="f24" r="f22" b="f23"/>
                <a:pathLst>
                  <a:path w="576" h="720">
                    <a:moveTo>
                      <a:pt x="f8" y="f7"/>
                    </a:moveTo>
                    <a:cubicBezTo>
                      <a:pt x="f9" y="f10"/>
                      <a:pt x="f6" y="f11"/>
                      <a:pt x="f12" y="f8"/>
                    </a:cubicBezTo>
                    <a:cubicBezTo>
                      <a:pt x="f13" y="f14"/>
                      <a:pt x="f15" y="f16"/>
                      <a:pt x="f5" y="f5"/>
                    </a:cubicBezTo>
                  </a:path>
                </a:pathLst>
              </a:custGeom>
              <a:noFill/>
              <a:ln w="9360">
                <a:solidFill>
                  <a:srgbClr val="000000"/>
                </a:solidFill>
                <a:prstDash val="solid"/>
                <a:round/>
                <a:tailEnd type="arrow"/>
              </a:ln>
            </p:spPr>
            <p:txBody>
              <a:bodyPr vert="horz" wrap="none" lIns="90000" tIns="46800" rIns="90000" bIns="46800" anchor="ctr" anchorCtr="0" compatLnSpc="1"/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57200" algn="l"/>
                    <a:tab pos="914400" algn="l"/>
                    <a:tab pos="1371599" algn="l"/>
                    <a:tab pos="1828800" algn="l"/>
                    <a:tab pos="2286000" algn="l"/>
                    <a:tab pos="2743199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399" algn="l"/>
                    <a:tab pos="5943600" algn="l"/>
                    <a:tab pos="6400799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endParaRPr lang="en-US" sz="1800" b="0" i="0" u="none" strike="noStrike" baseline="0">
                  <a:ln>
                    <a:noFill/>
                  </a:ln>
                  <a:solidFill>
                    <a:srgbClr val="000000"/>
                  </a:solidFill>
                  <a:latin typeface="Calibri" pitchFamily="34"/>
                  <a:ea typeface="DejaVu Sans" pitchFamily="2"/>
                  <a:cs typeface="DejaVu Sans" pitchFamily="2"/>
                </a:endParaRPr>
              </a:p>
            </p:txBody>
          </p:sp>
          <p:sp>
            <p:nvSpPr>
              <p:cNvPr id="13" name="Freeform 12"/>
              <p:cNvSpPr/>
              <p:nvPr/>
            </p:nvSpPr>
            <p:spPr>
              <a:xfrm>
                <a:off x="6095880" y="1828800"/>
                <a:ext cx="381240" cy="30708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>
                <a:spAutoFit/>
              </a:bodyPr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873"/>
                  </a:spcBef>
                  <a:spcAft>
                    <a:spcPts val="0"/>
                  </a:spcAft>
                  <a:buNone/>
                  <a:tabLst>
                    <a:tab pos="0" algn="l"/>
                    <a:tab pos="457200" algn="l"/>
                    <a:tab pos="914400" algn="l"/>
                    <a:tab pos="1371599" algn="l"/>
                    <a:tab pos="1828800" algn="l"/>
                    <a:tab pos="2286000" algn="l"/>
                    <a:tab pos="2743199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399" algn="l"/>
                    <a:tab pos="5943600" algn="l"/>
                    <a:tab pos="6400799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400" b="1" i="0" u="none" strike="noStrike" baseline="0">
                    <a:ln>
                      <a:noFill/>
                    </a:ln>
                    <a:solidFill>
                      <a:srgbClr val="000000"/>
                    </a:solidFill>
                    <a:latin typeface="Comic Sans MS" pitchFamily="66"/>
                    <a:ea typeface="DejaVu Sans" pitchFamily="2"/>
                    <a:cs typeface="DejaVu Sans" pitchFamily="2"/>
                  </a:rPr>
                  <a:t>1</a:t>
                </a:r>
              </a:p>
            </p:txBody>
          </p:sp>
          <p:sp>
            <p:nvSpPr>
              <p:cNvPr id="14" name="Freeform 13"/>
              <p:cNvSpPr/>
              <p:nvPr/>
            </p:nvSpPr>
            <p:spPr>
              <a:xfrm>
                <a:off x="6477119" y="2895479"/>
                <a:ext cx="609480" cy="30708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>
                <a:spAutoFit/>
              </a:bodyPr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873"/>
                  </a:spcBef>
                  <a:spcAft>
                    <a:spcPts val="0"/>
                  </a:spcAft>
                  <a:buNone/>
                  <a:tabLst>
                    <a:tab pos="0" algn="l"/>
                    <a:tab pos="457200" algn="l"/>
                    <a:tab pos="914400" algn="l"/>
                    <a:tab pos="1371599" algn="l"/>
                    <a:tab pos="1828800" algn="l"/>
                    <a:tab pos="2286000" algn="l"/>
                    <a:tab pos="2743199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399" algn="l"/>
                    <a:tab pos="5943600" algn="l"/>
                    <a:tab pos="6400799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400" b="1" i="0" u="none" strike="noStrike" baseline="0">
                    <a:ln>
                      <a:noFill/>
                    </a:ln>
                    <a:solidFill>
                      <a:srgbClr val="000000"/>
                    </a:solidFill>
                    <a:latin typeface="Comic Sans MS" pitchFamily="66"/>
                    <a:ea typeface="DejaVu Sans" pitchFamily="2"/>
                    <a:cs typeface="DejaVu Sans" pitchFamily="2"/>
                  </a:rPr>
                  <a:t>1/2</a:t>
                </a:r>
              </a:p>
            </p:txBody>
          </p:sp>
          <p:sp>
            <p:nvSpPr>
              <p:cNvPr id="15" name="Freeform 14"/>
              <p:cNvSpPr/>
              <p:nvPr/>
            </p:nvSpPr>
            <p:spPr>
              <a:xfrm>
                <a:off x="7924680" y="2057400"/>
                <a:ext cx="609840" cy="30708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>
                <a:spAutoFit/>
              </a:bodyPr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873"/>
                  </a:spcBef>
                  <a:spcAft>
                    <a:spcPts val="0"/>
                  </a:spcAft>
                  <a:buNone/>
                  <a:tabLst>
                    <a:tab pos="0" algn="l"/>
                    <a:tab pos="457200" algn="l"/>
                    <a:tab pos="914400" algn="l"/>
                    <a:tab pos="1371599" algn="l"/>
                    <a:tab pos="1828800" algn="l"/>
                    <a:tab pos="2286000" algn="l"/>
                    <a:tab pos="2743199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399" algn="l"/>
                    <a:tab pos="5943600" algn="l"/>
                    <a:tab pos="6400799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400" b="1" i="0" u="none" strike="noStrike" baseline="0">
                    <a:ln>
                      <a:noFill/>
                    </a:ln>
                    <a:solidFill>
                      <a:srgbClr val="000000"/>
                    </a:solidFill>
                    <a:latin typeface="Comic Sans MS" pitchFamily="66"/>
                    <a:ea typeface="DejaVu Sans" pitchFamily="2"/>
                    <a:cs typeface="DejaVu Sans" pitchFamily="2"/>
                  </a:rPr>
                  <a:t>1/2</a:t>
                </a:r>
              </a:p>
            </p:txBody>
          </p:sp>
          <p:sp>
            <p:nvSpPr>
              <p:cNvPr id="16" name="Freeform 15"/>
              <p:cNvSpPr/>
              <p:nvPr/>
            </p:nvSpPr>
            <p:spPr>
              <a:xfrm>
                <a:off x="6934319" y="2209680"/>
                <a:ext cx="380880" cy="30708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>
                <a:spAutoFit/>
              </a:bodyPr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873"/>
                  </a:spcBef>
                  <a:spcAft>
                    <a:spcPts val="0"/>
                  </a:spcAft>
                  <a:buNone/>
                  <a:tabLst>
                    <a:tab pos="0" algn="l"/>
                    <a:tab pos="457200" algn="l"/>
                    <a:tab pos="914400" algn="l"/>
                    <a:tab pos="1371599" algn="l"/>
                    <a:tab pos="1828800" algn="l"/>
                    <a:tab pos="2286000" algn="l"/>
                    <a:tab pos="2743199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399" algn="l"/>
                    <a:tab pos="5943600" algn="l"/>
                    <a:tab pos="6400799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400" b="1" i="0" u="none" strike="noStrike" baseline="0">
                    <a:ln>
                      <a:noFill/>
                    </a:ln>
                    <a:solidFill>
                      <a:srgbClr val="000000"/>
                    </a:solidFill>
                    <a:latin typeface="Comic Sans MS" pitchFamily="66"/>
                    <a:ea typeface="DejaVu Sans" pitchFamily="2"/>
                    <a:cs typeface="DejaVu Sans" pitchFamily="2"/>
                  </a:rPr>
                  <a:t>1</a:t>
                </a:r>
              </a:p>
            </p:txBody>
          </p:sp>
        </p:grpSp>
        <p:pic>
          <p:nvPicPr>
            <p:cNvPr id="17" name=""/>
            <p:cNvPicPr>
              <a:picLocks noChangeAspect="1"/>
            </p:cNvPicPr>
            <p:nvPr/>
          </p:nvPicPr>
          <p:blipFill>
            <a:blip r:embed="rId3">
              <a:lum/>
              <a:alphaModFix/>
            </a:blip>
            <a:srcRect/>
            <a:stretch>
              <a:fillRect/>
            </a:stretch>
          </p:blipFill>
          <p:spPr>
            <a:xfrm>
              <a:off x="6553080" y="457200"/>
              <a:ext cx="747720" cy="105732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8" name="Freeform 17"/>
          <p:cNvSpPr/>
          <p:nvPr/>
        </p:nvSpPr>
        <p:spPr>
          <a:xfrm>
            <a:off x="7543799" y="1219320"/>
            <a:ext cx="1295280" cy="3682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 w="9360">
            <a:solidFill>
              <a:srgbClr val="FF0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1123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omic Sans MS" pitchFamily="66"/>
                <a:ea typeface="DejaVu Sans" pitchFamily="2"/>
                <a:cs typeface="DejaVu Sans" pitchFamily="2"/>
              </a:rPr>
              <a:t>t=1, AB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1066680" y="3809880"/>
            <a:ext cx="2743200" cy="2428920"/>
            <a:chOff x="1066680" y="3809880"/>
            <a:chExt cx="2743200" cy="2428920"/>
          </a:xfrm>
        </p:grpSpPr>
        <p:grpSp>
          <p:nvGrpSpPr>
            <p:cNvPr id="20" name="Group 19"/>
            <p:cNvGrpSpPr/>
            <p:nvPr/>
          </p:nvGrpSpPr>
          <p:grpSpPr>
            <a:xfrm>
              <a:off x="1066680" y="3809880"/>
              <a:ext cx="2743200" cy="1752840"/>
              <a:chOff x="1066680" y="3809880"/>
              <a:chExt cx="2743200" cy="1752840"/>
            </a:xfrm>
          </p:grpSpPr>
          <p:sp>
            <p:nvSpPr>
              <p:cNvPr id="21" name="Freeform 20"/>
              <p:cNvSpPr/>
              <p:nvPr/>
            </p:nvSpPr>
            <p:spPr>
              <a:xfrm>
                <a:off x="1066680" y="4572000"/>
                <a:ext cx="381240" cy="38088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*/ 5419351 1 1725033"/>
                  <a:gd name="f6" fmla="*/ 10800 10800 1"/>
                  <a:gd name="f7" fmla="+- 0 0 0"/>
                  <a:gd name="f8" fmla="+- 0 0 360"/>
                  <a:gd name="f9" fmla="val 10800"/>
                  <a:gd name="f10" fmla="*/ f3 1 21600"/>
                  <a:gd name="f11" fmla="*/ f4 1 21600"/>
                  <a:gd name="f12" fmla="*/ 0 f5 1"/>
                  <a:gd name="f13" fmla="*/ f7 f0 1"/>
                  <a:gd name="f14" fmla="*/ f8 f0 1"/>
                  <a:gd name="f15" fmla="*/ 3163 f10 1"/>
                  <a:gd name="f16" fmla="*/ 18437 f10 1"/>
                  <a:gd name="f17" fmla="*/ 18437 f11 1"/>
                  <a:gd name="f18" fmla="*/ 3163 f11 1"/>
                  <a:gd name="f19" fmla="*/ f12 1 f2"/>
                  <a:gd name="f20" fmla="*/ f13 1 f2"/>
                  <a:gd name="f21" fmla="*/ f14 1 f2"/>
                  <a:gd name="f22" fmla="*/ 10800 f10 1"/>
                  <a:gd name="f23" fmla="*/ 0 f11 1"/>
                  <a:gd name="f24" fmla="*/ 0 f10 1"/>
                  <a:gd name="f25" fmla="*/ 10800 f11 1"/>
                  <a:gd name="f26" fmla="*/ 21600 f11 1"/>
                  <a:gd name="f27" fmla="*/ 21600 f10 1"/>
                  <a:gd name="f28" fmla="+- 0 0 f19"/>
                  <a:gd name="f29" fmla="+- f20 0 f1"/>
                  <a:gd name="f30" fmla="+- f21 0 f1"/>
                  <a:gd name="f31" fmla="*/ f28 f0 1"/>
                  <a:gd name="f32" fmla="+- f30 0 f29"/>
                  <a:gd name="f33" fmla="*/ f31 1 f5"/>
                  <a:gd name="f34" fmla="+- f33 0 f1"/>
                  <a:gd name="f35" fmla="cos 1 f34"/>
                  <a:gd name="f36" fmla="sin 1 f34"/>
                  <a:gd name="f37" fmla="+- 0 0 f35"/>
                  <a:gd name="f38" fmla="+- 0 0 f36"/>
                  <a:gd name="f39" fmla="*/ 10800 f37 1"/>
                  <a:gd name="f40" fmla="*/ 10800 f38 1"/>
                  <a:gd name="f41" fmla="*/ f39 f39 1"/>
                  <a:gd name="f42" fmla="*/ f40 f40 1"/>
                  <a:gd name="f43" fmla="+- f41 f42 0"/>
                  <a:gd name="f44" fmla="sqrt f43"/>
                  <a:gd name="f45" fmla="*/ f6 1 f44"/>
                  <a:gd name="f46" fmla="*/ f37 f45 1"/>
                  <a:gd name="f47" fmla="*/ f38 f45 1"/>
                  <a:gd name="f48" fmla="+- 10800 0 f46"/>
                  <a:gd name="f49" fmla="+- 10800 0 f47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22" y="f23"/>
                  </a:cxn>
                  <a:cxn ang="f29">
                    <a:pos x="f15" y="f18"/>
                  </a:cxn>
                  <a:cxn ang="f29">
                    <a:pos x="f24" y="f25"/>
                  </a:cxn>
                  <a:cxn ang="f29">
                    <a:pos x="f15" y="f17"/>
                  </a:cxn>
                  <a:cxn ang="f29">
                    <a:pos x="f22" y="f26"/>
                  </a:cxn>
                  <a:cxn ang="f29">
                    <a:pos x="f16" y="f17"/>
                  </a:cxn>
                  <a:cxn ang="f29">
                    <a:pos x="f27" y="f25"/>
                  </a:cxn>
                  <a:cxn ang="f29">
                    <a:pos x="f16" y="f18"/>
                  </a:cxn>
                </a:cxnLst>
                <a:rect l="f15" t="f18" r="f16" b="f17"/>
                <a:pathLst>
                  <a:path w="21600" h="21600">
                    <a:moveTo>
                      <a:pt x="f48" y="f49"/>
                    </a:moveTo>
                    <a:arcTo wR="f9" hR="f9" stAng="f29" swAng="f32"/>
                    <a:close/>
                  </a:path>
                </a:pathLst>
              </a:custGeom>
              <a:solidFill>
                <a:srgbClr val="4F81BD"/>
              </a:solidFill>
              <a:ln w="9360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none" lIns="90000" tIns="46800" rIns="90000" bIns="46800" anchor="ctr" anchorCtr="0" compatLnSpc="1"/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57200" algn="l"/>
                    <a:tab pos="914400" algn="l"/>
                    <a:tab pos="1371599" algn="l"/>
                    <a:tab pos="1828800" algn="l"/>
                    <a:tab pos="2286000" algn="l"/>
                    <a:tab pos="2743199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399" algn="l"/>
                    <a:tab pos="5943600" algn="l"/>
                    <a:tab pos="6400799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endParaRPr lang="en-US" sz="1800" b="0" i="0" u="none" strike="noStrike" baseline="0">
                  <a:ln>
                    <a:noFill/>
                  </a:ln>
                  <a:solidFill>
                    <a:srgbClr val="000000"/>
                  </a:solidFill>
                  <a:latin typeface="Calibri" pitchFamily="34"/>
                  <a:ea typeface="DejaVu Sans" pitchFamily="2"/>
                  <a:cs typeface="DejaVu Sans" pitchFamily="2"/>
                </a:endParaRPr>
              </a:p>
            </p:txBody>
          </p:sp>
          <p:sp>
            <p:nvSpPr>
              <p:cNvPr id="22" name="Freeform 21"/>
              <p:cNvSpPr/>
              <p:nvPr/>
            </p:nvSpPr>
            <p:spPr>
              <a:xfrm>
                <a:off x="1981080" y="3809880"/>
                <a:ext cx="381240" cy="38124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*/ 5419351 1 1725033"/>
                  <a:gd name="f6" fmla="*/ 10800 10800 1"/>
                  <a:gd name="f7" fmla="+- 0 0 0"/>
                  <a:gd name="f8" fmla="+- 0 0 360"/>
                  <a:gd name="f9" fmla="val 10800"/>
                  <a:gd name="f10" fmla="*/ f3 1 21600"/>
                  <a:gd name="f11" fmla="*/ f4 1 21600"/>
                  <a:gd name="f12" fmla="*/ 0 f5 1"/>
                  <a:gd name="f13" fmla="*/ f7 f0 1"/>
                  <a:gd name="f14" fmla="*/ f8 f0 1"/>
                  <a:gd name="f15" fmla="*/ 3163 f10 1"/>
                  <a:gd name="f16" fmla="*/ 18437 f10 1"/>
                  <a:gd name="f17" fmla="*/ 18437 f11 1"/>
                  <a:gd name="f18" fmla="*/ 3163 f11 1"/>
                  <a:gd name="f19" fmla="*/ f12 1 f2"/>
                  <a:gd name="f20" fmla="*/ f13 1 f2"/>
                  <a:gd name="f21" fmla="*/ f14 1 f2"/>
                  <a:gd name="f22" fmla="*/ 10800 f10 1"/>
                  <a:gd name="f23" fmla="*/ 0 f11 1"/>
                  <a:gd name="f24" fmla="*/ 0 f10 1"/>
                  <a:gd name="f25" fmla="*/ 10800 f11 1"/>
                  <a:gd name="f26" fmla="*/ 21600 f11 1"/>
                  <a:gd name="f27" fmla="*/ 21600 f10 1"/>
                  <a:gd name="f28" fmla="+- 0 0 f19"/>
                  <a:gd name="f29" fmla="+- f20 0 f1"/>
                  <a:gd name="f30" fmla="+- f21 0 f1"/>
                  <a:gd name="f31" fmla="*/ f28 f0 1"/>
                  <a:gd name="f32" fmla="+- f30 0 f29"/>
                  <a:gd name="f33" fmla="*/ f31 1 f5"/>
                  <a:gd name="f34" fmla="+- f33 0 f1"/>
                  <a:gd name="f35" fmla="cos 1 f34"/>
                  <a:gd name="f36" fmla="sin 1 f34"/>
                  <a:gd name="f37" fmla="+- 0 0 f35"/>
                  <a:gd name="f38" fmla="+- 0 0 f36"/>
                  <a:gd name="f39" fmla="*/ 10800 f37 1"/>
                  <a:gd name="f40" fmla="*/ 10800 f38 1"/>
                  <a:gd name="f41" fmla="*/ f39 f39 1"/>
                  <a:gd name="f42" fmla="*/ f40 f40 1"/>
                  <a:gd name="f43" fmla="+- f41 f42 0"/>
                  <a:gd name="f44" fmla="sqrt f43"/>
                  <a:gd name="f45" fmla="*/ f6 1 f44"/>
                  <a:gd name="f46" fmla="*/ f37 f45 1"/>
                  <a:gd name="f47" fmla="*/ f38 f45 1"/>
                  <a:gd name="f48" fmla="+- 10800 0 f46"/>
                  <a:gd name="f49" fmla="+- 10800 0 f47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22" y="f23"/>
                  </a:cxn>
                  <a:cxn ang="f29">
                    <a:pos x="f15" y="f18"/>
                  </a:cxn>
                  <a:cxn ang="f29">
                    <a:pos x="f24" y="f25"/>
                  </a:cxn>
                  <a:cxn ang="f29">
                    <a:pos x="f15" y="f17"/>
                  </a:cxn>
                  <a:cxn ang="f29">
                    <a:pos x="f22" y="f26"/>
                  </a:cxn>
                  <a:cxn ang="f29">
                    <a:pos x="f16" y="f17"/>
                  </a:cxn>
                  <a:cxn ang="f29">
                    <a:pos x="f27" y="f25"/>
                  </a:cxn>
                  <a:cxn ang="f29">
                    <a:pos x="f16" y="f18"/>
                  </a:cxn>
                </a:cxnLst>
                <a:rect l="f15" t="f18" r="f16" b="f17"/>
                <a:pathLst>
                  <a:path w="21600" h="21600">
                    <a:moveTo>
                      <a:pt x="f48" y="f49"/>
                    </a:moveTo>
                    <a:arcTo wR="f9" hR="f9" stAng="f29" swAng="f32"/>
                    <a:close/>
                  </a:path>
                </a:pathLst>
              </a:custGeom>
              <a:solidFill>
                <a:srgbClr val="4F81BD"/>
              </a:solidFill>
              <a:ln w="9360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none" lIns="90000" tIns="46800" rIns="90000" bIns="46800" anchor="ctr" anchorCtr="0" compatLnSpc="1"/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57200" algn="l"/>
                    <a:tab pos="914400" algn="l"/>
                    <a:tab pos="1371599" algn="l"/>
                    <a:tab pos="1828800" algn="l"/>
                    <a:tab pos="2286000" algn="l"/>
                    <a:tab pos="2743199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399" algn="l"/>
                    <a:tab pos="5943600" algn="l"/>
                    <a:tab pos="6400799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endParaRPr lang="en-US" sz="1800" b="0" i="0" u="none" strike="noStrike" baseline="0">
                  <a:ln>
                    <a:noFill/>
                  </a:ln>
                  <a:solidFill>
                    <a:srgbClr val="000000"/>
                  </a:solidFill>
                  <a:latin typeface="Calibri" pitchFamily="34"/>
                  <a:ea typeface="DejaVu Sans" pitchFamily="2"/>
                  <a:cs typeface="DejaVu Sans" pitchFamily="2"/>
                </a:endParaRPr>
              </a:p>
            </p:txBody>
          </p:sp>
          <p:sp>
            <p:nvSpPr>
              <p:cNvPr id="23" name="Freeform 22"/>
              <p:cNvSpPr/>
              <p:nvPr/>
            </p:nvSpPr>
            <p:spPr>
              <a:xfrm>
                <a:off x="2514600" y="5181480"/>
                <a:ext cx="380880" cy="38124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*/ 5419351 1 1725033"/>
                  <a:gd name="f6" fmla="*/ 10800 10800 1"/>
                  <a:gd name="f7" fmla="+- 0 0 0"/>
                  <a:gd name="f8" fmla="+- 0 0 360"/>
                  <a:gd name="f9" fmla="val 10800"/>
                  <a:gd name="f10" fmla="*/ f3 1 21600"/>
                  <a:gd name="f11" fmla="*/ f4 1 21600"/>
                  <a:gd name="f12" fmla="*/ 0 f5 1"/>
                  <a:gd name="f13" fmla="*/ f7 f0 1"/>
                  <a:gd name="f14" fmla="*/ f8 f0 1"/>
                  <a:gd name="f15" fmla="*/ 3163 f10 1"/>
                  <a:gd name="f16" fmla="*/ 18437 f10 1"/>
                  <a:gd name="f17" fmla="*/ 18437 f11 1"/>
                  <a:gd name="f18" fmla="*/ 3163 f11 1"/>
                  <a:gd name="f19" fmla="*/ f12 1 f2"/>
                  <a:gd name="f20" fmla="*/ f13 1 f2"/>
                  <a:gd name="f21" fmla="*/ f14 1 f2"/>
                  <a:gd name="f22" fmla="*/ 10800 f10 1"/>
                  <a:gd name="f23" fmla="*/ 0 f11 1"/>
                  <a:gd name="f24" fmla="*/ 0 f10 1"/>
                  <a:gd name="f25" fmla="*/ 10800 f11 1"/>
                  <a:gd name="f26" fmla="*/ 21600 f11 1"/>
                  <a:gd name="f27" fmla="*/ 21600 f10 1"/>
                  <a:gd name="f28" fmla="+- 0 0 f19"/>
                  <a:gd name="f29" fmla="+- f20 0 f1"/>
                  <a:gd name="f30" fmla="+- f21 0 f1"/>
                  <a:gd name="f31" fmla="*/ f28 f0 1"/>
                  <a:gd name="f32" fmla="+- f30 0 f29"/>
                  <a:gd name="f33" fmla="*/ f31 1 f5"/>
                  <a:gd name="f34" fmla="+- f33 0 f1"/>
                  <a:gd name="f35" fmla="cos 1 f34"/>
                  <a:gd name="f36" fmla="sin 1 f34"/>
                  <a:gd name="f37" fmla="+- 0 0 f35"/>
                  <a:gd name="f38" fmla="+- 0 0 f36"/>
                  <a:gd name="f39" fmla="*/ 10800 f37 1"/>
                  <a:gd name="f40" fmla="*/ 10800 f38 1"/>
                  <a:gd name="f41" fmla="*/ f39 f39 1"/>
                  <a:gd name="f42" fmla="*/ f40 f40 1"/>
                  <a:gd name="f43" fmla="+- f41 f42 0"/>
                  <a:gd name="f44" fmla="sqrt f43"/>
                  <a:gd name="f45" fmla="*/ f6 1 f44"/>
                  <a:gd name="f46" fmla="*/ f37 f45 1"/>
                  <a:gd name="f47" fmla="*/ f38 f45 1"/>
                  <a:gd name="f48" fmla="+- 10800 0 f46"/>
                  <a:gd name="f49" fmla="+- 10800 0 f47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22" y="f23"/>
                  </a:cxn>
                  <a:cxn ang="f29">
                    <a:pos x="f15" y="f18"/>
                  </a:cxn>
                  <a:cxn ang="f29">
                    <a:pos x="f24" y="f25"/>
                  </a:cxn>
                  <a:cxn ang="f29">
                    <a:pos x="f15" y="f17"/>
                  </a:cxn>
                  <a:cxn ang="f29">
                    <a:pos x="f22" y="f26"/>
                  </a:cxn>
                  <a:cxn ang="f29">
                    <a:pos x="f16" y="f17"/>
                  </a:cxn>
                  <a:cxn ang="f29">
                    <a:pos x="f27" y="f25"/>
                  </a:cxn>
                  <a:cxn ang="f29">
                    <a:pos x="f16" y="f18"/>
                  </a:cxn>
                </a:cxnLst>
                <a:rect l="f15" t="f18" r="f16" b="f17"/>
                <a:pathLst>
                  <a:path w="21600" h="21600">
                    <a:moveTo>
                      <a:pt x="f48" y="f49"/>
                    </a:moveTo>
                    <a:arcTo wR="f9" hR="f9" stAng="f29" swAng="f32"/>
                    <a:close/>
                  </a:path>
                </a:pathLst>
              </a:custGeom>
              <a:solidFill>
                <a:srgbClr val="4F81BD"/>
              </a:solidFill>
              <a:ln w="9360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none" lIns="90000" tIns="46800" rIns="90000" bIns="46800" anchor="ctr" anchorCtr="0" compatLnSpc="1"/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57200" algn="l"/>
                    <a:tab pos="914400" algn="l"/>
                    <a:tab pos="1371599" algn="l"/>
                    <a:tab pos="1828800" algn="l"/>
                    <a:tab pos="2286000" algn="l"/>
                    <a:tab pos="2743199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399" algn="l"/>
                    <a:tab pos="5943600" algn="l"/>
                    <a:tab pos="6400799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endParaRPr lang="en-US" sz="1800" b="0" i="0" u="none" strike="noStrike" baseline="0">
                  <a:ln>
                    <a:noFill/>
                  </a:ln>
                  <a:solidFill>
                    <a:srgbClr val="000000"/>
                  </a:solidFill>
                  <a:latin typeface="Calibri" pitchFamily="34"/>
                  <a:ea typeface="DejaVu Sans" pitchFamily="2"/>
                  <a:cs typeface="DejaVu Sans" pitchFamily="2"/>
                </a:endParaRPr>
              </a:p>
            </p:txBody>
          </p:sp>
          <p:sp>
            <p:nvSpPr>
              <p:cNvPr id="24" name="Straight Connector 23"/>
              <p:cNvSpPr/>
              <p:nvPr/>
            </p:nvSpPr>
            <p:spPr>
              <a:xfrm flipV="1">
                <a:off x="1447919" y="4113360"/>
                <a:ext cx="533161" cy="536400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prstDash val="solid"/>
                <a:miter/>
                <a:tailEnd type="arrow"/>
              </a:ln>
            </p:spPr>
            <p:txBody>
              <a:bodyPr vert="horz" wrap="square" lIns="90000" tIns="46800" rIns="90000" bIns="46800" anchor="t" anchorCtr="0" compatLnSpc="1"/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57200" algn="l"/>
                    <a:tab pos="914400" algn="l"/>
                    <a:tab pos="1371599" algn="l"/>
                    <a:tab pos="1828800" algn="l"/>
                    <a:tab pos="2286000" algn="l"/>
                    <a:tab pos="2743199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399" algn="l"/>
                    <a:tab pos="5943600" algn="l"/>
                    <a:tab pos="6400799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endParaRPr lang="en-US" sz="1800" b="0" i="0" u="none" strike="noStrike" baseline="0">
                  <a:ln>
                    <a:noFill/>
                  </a:ln>
                  <a:solidFill>
                    <a:srgbClr val="000000"/>
                  </a:solidFill>
                  <a:latin typeface="Calibri" pitchFamily="34"/>
                  <a:ea typeface="DejaVu Sans" pitchFamily="2"/>
                  <a:cs typeface="DejaVu Sans" pitchFamily="2"/>
                </a:endParaRPr>
              </a:p>
            </p:txBody>
          </p:sp>
          <p:sp>
            <p:nvSpPr>
              <p:cNvPr id="25" name="Straight Connector 24"/>
              <p:cNvSpPr/>
              <p:nvPr/>
            </p:nvSpPr>
            <p:spPr>
              <a:xfrm>
                <a:off x="2286000" y="4191120"/>
                <a:ext cx="380880" cy="990360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prstDash val="solid"/>
                <a:miter/>
                <a:tailEnd type="arrow"/>
              </a:ln>
            </p:spPr>
            <p:txBody>
              <a:bodyPr vert="horz" wrap="square" lIns="90000" tIns="46800" rIns="90000" bIns="46800" anchor="t" anchorCtr="0" compatLnSpc="1"/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57200" algn="l"/>
                    <a:tab pos="914400" algn="l"/>
                    <a:tab pos="1371599" algn="l"/>
                    <a:tab pos="1828800" algn="l"/>
                    <a:tab pos="2286000" algn="l"/>
                    <a:tab pos="2743199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399" algn="l"/>
                    <a:tab pos="5943600" algn="l"/>
                    <a:tab pos="6400799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endParaRPr lang="en-US" sz="1800" b="0" i="0" u="none" strike="noStrike" baseline="0">
                  <a:ln>
                    <a:noFill/>
                  </a:ln>
                  <a:solidFill>
                    <a:srgbClr val="000000"/>
                  </a:solidFill>
                  <a:latin typeface="Calibri" pitchFamily="34"/>
                  <a:ea typeface="DejaVu Sans" pitchFamily="2"/>
                  <a:cs typeface="DejaVu Sans" pitchFamily="2"/>
                </a:endParaRPr>
              </a:p>
            </p:txBody>
          </p:sp>
          <p:sp>
            <p:nvSpPr>
              <p:cNvPr id="26" name="Straight Connector 25"/>
              <p:cNvSpPr/>
              <p:nvPr/>
            </p:nvSpPr>
            <p:spPr>
              <a:xfrm flipH="1" flipV="1">
                <a:off x="1446119" y="4874759"/>
                <a:ext cx="1069921" cy="46044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prstDash val="solid"/>
                <a:miter/>
                <a:tailEnd type="arrow"/>
              </a:ln>
            </p:spPr>
            <p:txBody>
              <a:bodyPr vert="horz" wrap="square" lIns="90000" tIns="46800" rIns="90000" bIns="46800" anchor="t" anchorCtr="0" compatLnSpc="1"/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57200" algn="l"/>
                    <a:tab pos="914400" algn="l"/>
                    <a:tab pos="1371599" algn="l"/>
                    <a:tab pos="1828800" algn="l"/>
                    <a:tab pos="2286000" algn="l"/>
                    <a:tab pos="2743199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399" algn="l"/>
                    <a:tab pos="5943600" algn="l"/>
                    <a:tab pos="6400799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endParaRPr lang="en-US" sz="1800" b="0" i="0" u="none" strike="noStrike" baseline="0">
                  <a:ln>
                    <a:noFill/>
                  </a:ln>
                  <a:solidFill>
                    <a:srgbClr val="000000"/>
                  </a:solidFill>
                  <a:latin typeface="Calibri" pitchFamily="34"/>
                  <a:ea typeface="DejaVu Sans" pitchFamily="2"/>
                  <a:cs typeface="DejaVu Sans" pitchFamily="2"/>
                </a:endParaRPr>
              </a:p>
            </p:txBody>
          </p:sp>
          <p:sp>
            <p:nvSpPr>
              <p:cNvPr id="27" name="Freeform 26"/>
              <p:cNvSpPr/>
              <p:nvPr/>
            </p:nvSpPr>
            <p:spPr>
              <a:xfrm>
                <a:off x="2362320" y="4038479"/>
                <a:ext cx="914400" cy="114300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576"/>
                  <a:gd name="f7" fmla="val 720"/>
                  <a:gd name="f8" fmla="val 288"/>
                  <a:gd name="f9" fmla="val 432"/>
                  <a:gd name="f10" fmla="val 564"/>
                  <a:gd name="f11" fmla="val 408"/>
                  <a:gd name="f12" fmla="val 528"/>
                  <a:gd name="f13" fmla="val 480"/>
                  <a:gd name="f14" fmla="val 168"/>
                  <a:gd name="f15" fmla="val 240"/>
                  <a:gd name="f16" fmla="val 84"/>
                  <a:gd name="f17" fmla="+- 0 0 0"/>
                  <a:gd name="f18" fmla="*/ f3 1 576"/>
                  <a:gd name="f19" fmla="*/ f4 1 720"/>
                  <a:gd name="f20" fmla="*/ f17 f0 1"/>
                  <a:gd name="f21" fmla="*/ 0 f18 1"/>
                  <a:gd name="f22" fmla="*/ 576 f18 1"/>
                  <a:gd name="f23" fmla="*/ 720 f19 1"/>
                  <a:gd name="f24" fmla="*/ 0 f19 1"/>
                  <a:gd name="f25" fmla="*/ 288 f18 1"/>
                  <a:gd name="f26" fmla="*/ f20 1 f2"/>
                  <a:gd name="f27" fmla="*/ 528 f18 1"/>
                  <a:gd name="f28" fmla="*/ 288 f19 1"/>
                  <a:gd name="f29" fmla="+- f26 0 f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25" y="f23"/>
                  </a:cxn>
                  <a:cxn ang="f29">
                    <a:pos x="f27" y="f28"/>
                  </a:cxn>
                  <a:cxn ang="f29">
                    <a:pos x="f21" y="f24"/>
                  </a:cxn>
                </a:cxnLst>
                <a:rect l="f21" t="f24" r="f22" b="f23"/>
                <a:pathLst>
                  <a:path w="576" h="720">
                    <a:moveTo>
                      <a:pt x="f8" y="f7"/>
                    </a:moveTo>
                    <a:cubicBezTo>
                      <a:pt x="f9" y="f10"/>
                      <a:pt x="f6" y="f11"/>
                      <a:pt x="f12" y="f8"/>
                    </a:cubicBezTo>
                    <a:cubicBezTo>
                      <a:pt x="f13" y="f14"/>
                      <a:pt x="f15" y="f16"/>
                      <a:pt x="f5" y="f5"/>
                    </a:cubicBezTo>
                  </a:path>
                </a:pathLst>
              </a:custGeom>
              <a:noFill/>
              <a:ln w="9360">
                <a:solidFill>
                  <a:srgbClr val="000000"/>
                </a:solidFill>
                <a:prstDash val="solid"/>
                <a:round/>
                <a:tailEnd type="arrow"/>
              </a:ln>
            </p:spPr>
            <p:txBody>
              <a:bodyPr vert="horz" wrap="none" lIns="90000" tIns="46800" rIns="90000" bIns="46800" anchor="ctr" anchorCtr="0" compatLnSpc="1"/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57200" algn="l"/>
                    <a:tab pos="914400" algn="l"/>
                    <a:tab pos="1371599" algn="l"/>
                    <a:tab pos="1828800" algn="l"/>
                    <a:tab pos="2286000" algn="l"/>
                    <a:tab pos="2743199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399" algn="l"/>
                    <a:tab pos="5943600" algn="l"/>
                    <a:tab pos="6400799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endParaRPr lang="en-US" sz="1800" b="0" i="0" u="none" strike="noStrike" baseline="0">
                  <a:ln>
                    <a:noFill/>
                  </a:ln>
                  <a:solidFill>
                    <a:srgbClr val="000000"/>
                  </a:solidFill>
                  <a:latin typeface="Calibri" pitchFamily="34"/>
                  <a:ea typeface="DejaVu Sans" pitchFamily="2"/>
                  <a:cs typeface="DejaVu Sans" pitchFamily="2"/>
                </a:endParaRPr>
              </a:p>
            </p:txBody>
          </p:sp>
          <p:sp>
            <p:nvSpPr>
              <p:cNvPr id="28" name="Freeform 27"/>
              <p:cNvSpPr/>
              <p:nvPr/>
            </p:nvSpPr>
            <p:spPr>
              <a:xfrm>
                <a:off x="1371599" y="4114800"/>
                <a:ext cx="380880" cy="30708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>
                <a:spAutoFit/>
              </a:bodyPr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873"/>
                  </a:spcBef>
                  <a:spcAft>
                    <a:spcPts val="0"/>
                  </a:spcAft>
                  <a:buNone/>
                  <a:tabLst>
                    <a:tab pos="0" algn="l"/>
                    <a:tab pos="457200" algn="l"/>
                    <a:tab pos="914400" algn="l"/>
                    <a:tab pos="1371599" algn="l"/>
                    <a:tab pos="1828800" algn="l"/>
                    <a:tab pos="2286000" algn="l"/>
                    <a:tab pos="2743199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399" algn="l"/>
                    <a:tab pos="5943600" algn="l"/>
                    <a:tab pos="6400799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400" b="1" i="0" u="none" strike="noStrike" baseline="0">
                    <a:ln>
                      <a:noFill/>
                    </a:ln>
                    <a:solidFill>
                      <a:srgbClr val="000000"/>
                    </a:solidFill>
                    <a:latin typeface="Comic Sans MS" pitchFamily="66"/>
                    <a:ea typeface="DejaVu Sans" pitchFamily="2"/>
                    <a:cs typeface="DejaVu Sans" pitchFamily="2"/>
                  </a:rPr>
                  <a:t>1</a:t>
                </a:r>
              </a:p>
            </p:txBody>
          </p:sp>
          <p:sp>
            <p:nvSpPr>
              <p:cNvPr id="29" name="Freeform 28"/>
              <p:cNvSpPr/>
              <p:nvPr/>
            </p:nvSpPr>
            <p:spPr>
              <a:xfrm>
                <a:off x="1752479" y="5181480"/>
                <a:ext cx="609840" cy="30708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>
                <a:spAutoFit/>
              </a:bodyPr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873"/>
                  </a:spcBef>
                  <a:spcAft>
                    <a:spcPts val="0"/>
                  </a:spcAft>
                  <a:buNone/>
                  <a:tabLst>
                    <a:tab pos="0" algn="l"/>
                    <a:tab pos="457200" algn="l"/>
                    <a:tab pos="914400" algn="l"/>
                    <a:tab pos="1371599" algn="l"/>
                    <a:tab pos="1828800" algn="l"/>
                    <a:tab pos="2286000" algn="l"/>
                    <a:tab pos="2743199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399" algn="l"/>
                    <a:tab pos="5943600" algn="l"/>
                    <a:tab pos="6400799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400" b="1" i="0" u="none" strike="noStrike" baseline="0">
                    <a:ln>
                      <a:noFill/>
                    </a:ln>
                    <a:solidFill>
                      <a:srgbClr val="000000"/>
                    </a:solidFill>
                    <a:latin typeface="Comic Sans MS" pitchFamily="66"/>
                    <a:ea typeface="DejaVu Sans" pitchFamily="2"/>
                    <a:cs typeface="DejaVu Sans" pitchFamily="2"/>
                  </a:rPr>
                  <a:t>1/2</a:t>
                </a:r>
              </a:p>
            </p:txBody>
          </p:sp>
          <p:sp>
            <p:nvSpPr>
              <p:cNvPr id="30" name="Freeform 29"/>
              <p:cNvSpPr/>
              <p:nvPr/>
            </p:nvSpPr>
            <p:spPr>
              <a:xfrm>
                <a:off x="3200400" y="4343400"/>
                <a:ext cx="609480" cy="30708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>
                <a:spAutoFit/>
              </a:bodyPr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873"/>
                  </a:spcBef>
                  <a:spcAft>
                    <a:spcPts val="0"/>
                  </a:spcAft>
                  <a:buNone/>
                  <a:tabLst>
                    <a:tab pos="0" algn="l"/>
                    <a:tab pos="457200" algn="l"/>
                    <a:tab pos="914400" algn="l"/>
                    <a:tab pos="1371599" algn="l"/>
                    <a:tab pos="1828800" algn="l"/>
                    <a:tab pos="2286000" algn="l"/>
                    <a:tab pos="2743199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399" algn="l"/>
                    <a:tab pos="5943600" algn="l"/>
                    <a:tab pos="6400799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400" b="1" i="0" u="none" strike="noStrike" baseline="0">
                    <a:ln>
                      <a:noFill/>
                    </a:ln>
                    <a:solidFill>
                      <a:srgbClr val="000000"/>
                    </a:solidFill>
                    <a:latin typeface="Comic Sans MS" pitchFamily="66"/>
                    <a:ea typeface="DejaVu Sans" pitchFamily="2"/>
                    <a:cs typeface="DejaVu Sans" pitchFamily="2"/>
                  </a:rPr>
                  <a:t>1/2</a:t>
                </a:r>
              </a:p>
            </p:txBody>
          </p:sp>
          <p:sp>
            <p:nvSpPr>
              <p:cNvPr id="31" name="Freeform 30"/>
              <p:cNvSpPr/>
              <p:nvPr/>
            </p:nvSpPr>
            <p:spPr>
              <a:xfrm>
                <a:off x="2209680" y="4495680"/>
                <a:ext cx="381240" cy="30708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>
                <a:spAutoFit/>
              </a:bodyPr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873"/>
                  </a:spcBef>
                  <a:spcAft>
                    <a:spcPts val="0"/>
                  </a:spcAft>
                  <a:buNone/>
                  <a:tabLst>
                    <a:tab pos="0" algn="l"/>
                    <a:tab pos="457200" algn="l"/>
                    <a:tab pos="914400" algn="l"/>
                    <a:tab pos="1371599" algn="l"/>
                    <a:tab pos="1828800" algn="l"/>
                    <a:tab pos="2286000" algn="l"/>
                    <a:tab pos="2743199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399" algn="l"/>
                    <a:tab pos="5943600" algn="l"/>
                    <a:tab pos="6400799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400" b="1" i="0" u="none" strike="noStrike" baseline="0">
                    <a:ln>
                      <a:noFill/>
                    </a:ln>
                    <a:solidFill>
                      <a:srgbClr val="000000"/>
                    </a:solidFill>
                    <a:latin typeface="Comic Sans MS" pitchFamily="66"/>
                    <a:ea typeface="DejaVu Sans" pitchFamily="2"/>
                    <a:cs typeface="DejaVu Sans" pitchFamily="2"/>
                  </a:rPr>
                  <a:t>1</a:t>
                </a:r>
              </a:p>
            </p:txBody>
          </p:sp>
        </p:grpSp>
        <p:pic>
          <p:nvPicPr>
            <p:cNvPr id="32" name=""/>
            <p:cNvPicPr>
              <a:picLocks noChangeAspect="1"/>
            </p:cNvPicPr>
            <p:nvPr/>
          </p:nvPicPr>
          <p:blipFill>
            <a:blip r:embed="rId4">
              <a:lum/>
              <a:alphaModFix/>
            </a:blip>
            <a:srcRect/>
            <a:stretch>
              <a:fillRect/>
            </a:stretch>
          </p:blipFill>
          <p:spPr>
            <a:xfrm>
              <a:off x="2895479" y="5181480"/>
              <a:ext cx="776520" cy="105732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3" name="Freeform 32"/>
          <p:cNvSpPr/>
          <p:nvPr/>
        </p:nvSpPr>
        <p:spPr>
          <a:xfrm>
            <a:off x="2971800" y="3581279"/>
            <a:ext cx="1295280" cy="3682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 w="9360">
            <a:solidFill>
              <a:srgbClr val="FF0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1123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omic Sans MS" pitchFamily="66"/>
                <a:ea typeface="DejaVu Sans" pitchFamily="2"/>
                <a:cs typeface="DejaVu Sans" pitchFamily="2"/>
              </a:rPr>
              <a:t>t=2, ABC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5410079" y="3581279"/>
            <a:ext cx="3200400" cy="2286000"/>
            <a:chOff x="5410079" y="3581279"/>
            <a:chExt cx="3200400" cy="2286000"/>
          </a:xfrm>
        </p:grpSpPr>
        <p:grpSp>
          <p:nvGrpSpPr>
            <p:cNvPr id="35" name="Group 34"/>
            <p:cNvGrpSpPr/>
            <p:nvPr/>
          </p:nvGrpSpPr>
          <p:grpSpPr>
            <a:xfrm>
              <a:off x="5867279" y="4114800"/>
              <a:ext cx="2743200" cy="1752479"/>
              <a:chOff x="5867279" y="4114800"/>
              <a:chExt cx="2743200" cy="1752479"/>
            </a:xfrm>
          </p:grpSpPr>
          <p:sp>
            <p:nvSpPr>
              <p:cNvPr id="36" name="Freeform 35"/>
              <p:cNvSpPr/>
              <p:nvPr/>
            </p:nvSpPr>
            <p:spPr>
              <a:xfrm>
                <a:off x="5867279" y="4876920"/>
                <a:ext cx="381240" cy="38088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*/ 5419351 1 1725033"/>
                  <a:gd name="f6" fmla="*/ 10800 10800 1"/>
                  <a:gd name="f7" fmla="+- 0 0 0"/>
                  <a:gd name="f8" fmla="+- 0 0 360"/>
                  <a:gd name="f9" fmla="val 10800"/>
                  <a:gd name="f10" fmla="*/ f3 1 21600"/>
                  <a:gd name="f11" fmla="*/ f4 1 21600"/>
                  <a:gd name="f12" fmla="*/ 0 f5 1"/>
                  <a:gd name="f13" fmla="*/ f7 f0 1"/>
                  <a:gd name="f14" fmla="*/ f8 f0 1"/>
                  <a:gd name="f15" fmla="*/ 3163 f10 1"/>
                  <a:gd name="f16" fmla="*/ 18437 f10 1"/>
                  <a:gd name="f17" fmla="*/ 18437 f11 1"/>
                  <a:gd name="f18" fmla="*/ 3163 f11 1"/>
                  <a:gd name="f19" fmla="*/ f12 1 f2"/>
                  <a:gd name="f20" fmla="*/ f13 1 f2"/>
                  <a:gd name="f21" fmla="*/ f14 1 f2"/>
                  <a:gd name="f22" fmla="*/ 10800 f10 1"/>
                  <a:gd name="f23" fmla="*/ 0 f11 1"/>
                  <a:gd name="f24" fmla="*/ 0 f10 1"/>
                  <a:gd name="f25" fmla="*/ 10800 f11 1"/>
                  <a:gd name="f26" fmla="*/ 21600 f11 1"/>
                  <a:gd name="f27" fmla="*/ 21600 f10 1"/>
                  <a:gd name="f28" fmla="+- 0 0 f19"/>
                  <a:gd name="f29" fmla="+- f20 0 f1"/>
                  <a:gd name="f30" fmla="+- f21 0 f1"/>
                  <a:gd name="f31" fmla="*/ f28 f0 1"/>
                  <a:gd name="f32" fmla="+- f30 0 f29"/>
                  <a:gd name="f33" fmla="*/ f31 1 f5"/>
                  <a:gd name="f34" fmla="+- f33 0 f1"/>
                  <a:gd name="f35" fmla="cos 1 f34"/>
                  <a:gd name="f36" fmla="sin 1 f34"/>
                  <a:gd name="f37" fmla="+- 0 0 f35"/>
                  <a:gd name="f38" fmla="+- 0 0 f36"/>
                  <a:gd name="f39" fmla="*/ 10800 f37 1"/>
                  <a:gd name="f40" fmla="*/ 10800 f38 1"/>
                  <a:gd name="f41" fmla="*/ f39 f39 1"/>
                  <a:gd name="f42" fmla="*/ f40 f40 1"/>
                  <a:gd name="f43" fmla="+- f41 f42 0"/>
                  <a:gd name="f44" fmla="sqrt f43"/>
                  <a:gd name="f45" fmla="*/ f6 1 f44"/>
                  <a:gd name="f46" fmla="*/ f37 f45 1"/>
                  <a:gd name="f47" fmla="*/ f38 f45 1"/>
                  <a:gd name="f48" fmla="+- 10800 0 f46"/>
                  <a:gd name="f49" fmla="+- 10800 0 f47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22" y="f23"/>
                  </a:cxn>
                  <a:cxn ang="f29">
                    <a:pos x="f15" y="f18"/>
                  </a:cxn>
                  <a:cxn ang="f29">
                    <a:pos x="f24" y="f25"/>
                  </a:cxn>
                  <a:cxn ang="f29">
                    <a:pos x="f15" y="f17"/>
                  </a:cxn>
                  <a:cxn ang="f29">
                    <a:pos x="f22" y="f26"/>
                  </a:cxn>
                  <a:cxn ang="f29">
                    <a:pos x="f16" y="f17"/>
                  </a:cxn>
                  <a:cxn ang="f29">
                    <a:pos x="f27" y="f25"/>
                  </a:cxn>
                  <a:cxn ang="f29">
                    <a:pos x="f16" y="f18"/>
                  </a:cxn>
                </a:cxnLst>
                <a:rect l="f15" t="f18" r="f16" b="f17"/>
                <a:pathLst>
                  <a:path w="21600" h="21600">
                    <a:moveTo>
                      <a:pt x="f48" y="f49"/>
                    </a:moveTo>
                    <a:arcTo wR="f9" hR="f9" stAng="f29" swAng="f32"/>
                    <a:close/>
                  </a:path>
                </a:pathLst>
              </a:custGeom>
              <a:solidFill>
                <a:srgbClr val="4F81BD"/>
              </a:solidFill>
              <a:ln w="9360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none" lIns="90000" tIns="46800" rIns="90000" bIns="46800" anchor="ctr" anchorCtr="0" compatLnSpc="1"/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57200" algn="l"/>
                    <a:tab pos="914400" algn="l"/>
                    <a:tab pos="1371599" algn="l"/>
                    <a:tab pos="1828800" algn="l"/>
                    <a:tab pos="2286000" algn="l"/>
                    <a:tab pos="2743199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399" algn="l"/>
                    <a:tab pos="5943600" algn="l"/>
                    <a:tab pos="6400799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endParaRPr lang="en-US" sz="1800" b="0" i="0" u="none" strike="noStrike" baseline="0">
                  <a:ln>
                    <a:noFill/>
                  </a:ln>
                  <a:solidFill>
                    <a:srgbClr val="000000"/>
                  </a:solidFill>
                  <a:latin typeface="Calibri" pitchFamily="34"/>
                  <a:ea typeface="DejaVu Sans" pitchFamily="2"/>
                  <a:cs typeface="DejaVu Sans" pitchFamily="2"/>
                </a:endParaRPr>
              </a:p>
            </p:txBody>
          </p:sp>
          <p:sp>
            <p:nvSpPr>
              <p:cNvPr id="37" name="Freeform 36"/>
              <p:cNvSpPr/>
              <p:nvPr/>
            </p:nvSpPr>
            <p:spPr>
              <a:xfrm>
                <a:off x="6781680" y="4114800"/>
                <a:ext cx="381240" cy="38088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*/ 5419351 1 1725033"/>
                  <a:gd name="f6" fmla="*/ 10800 10800 1"/>
                  <a:gd name="f7" fmla="+- 0 0 0"/>
                  <a:gd name="f8" fmla="+- 0 0 360"/>
                  <a:gd name="f9" fmla="val 10800"/>
                  <a:gd name="f10" fmla="*/ f3 1 21600"/>
                  <a:gd name="f11" fmla="*/ f4 1 21600"/>
                  <a:gd name="f12" fmla="*/ 0 f5 1"/>
                  <a:gd name="f13" fmla="*/ f7 f0 1"/>
                  <a:gd name="f14" fmla="*/ f8 f0 1"/>
                  <a:gd name="f15" fmla="*/ 3163 f10 1"/>
                  <a:gd name="f16" fmla="*/ 18437 f10 1"/>
                  <a:gd name="f17" fmla="*/ 18437 f11 1"/>
                  <a:gd name="f18" fmla="*/ 3163 f11 1"/>
                  <a:gd name="f19" fmla="*/ f12 1 f2"/>
                  <a:gd name="f20" fmla="*/ f13 1 f2"/>
                  <a:gd name="f21" fmla="*/ f14 1 f2"/>
                  <a:gd name="f22" fmla="*/ 10800 f10 1"/>
                  <a:gd name="f23" fmla="*/ 0 f11 1"/>
                  <a:gd name="f24" fmla="*/ 0 f10 1"/>
                  <a:gd name="f25" fmla="*/ 10800 f11 1"/>
                  <a:gd name="f26" fmla="*/ 21600 f11 1"/>
                  <a:gd name="f27" fmla="*/ 21600 f10 1"/>
                  <a:gd name="f28" fmla="+- 0 0 f19"/>
                  <a:gd name="f29" fmla="+- f20 0 f1"/>
                  <a:gd name="f30" fmla="+- f21 0 f1"/>
                  <a:gd name="f31" fmla="*/ f28 f0 1"/>
                  <a:gd name="f32" fmla="+- f30 0 f29"/>
                  <a:gd name="f33" fmla="*/ f31 1 f5"/>
                  <a:gd name="f34" fmla="+- f33 0 f1"/>
                  <a:gd name="f35" fmla="cos 1 f34"/>
                  <a:gd name="f36" fmla="sin 1 f34"/>
                  <a:gd name="f37" fmla="+- 0 0 f35"/>
                  <a:gd name="f38" fmla="+- 0 0 f36"/>
                  <a:gd name="f39" fmla="*/ 10800 f37 1"/>
                  <a:gd name="f40" fmla="*/ 10800 f38 1"/>
                  <a:gd name="f41" fmla="*/ f39 f39 1"/>
                  <a:gd name="f42" fmla="*/ f40 f40 1"/>
                  <a:gd name="f43" fmla="+- f41 f42 0"/>
                  <a:gd name="f44" fmla="sqrt f43"/>
                  <a:gd name="f45" fmla="*/ f6 1 f44"/>
                  <a:gd name="f46" fmla="*/ f37 f45 1"/>
                  <a:gd name="f47" fmla="*/ f38 f45 1"/>
                  <a:gd name="f48" fmla="+- 10800 0 f46"/>
                  <a:gd name="f49" fmla="+- 10800 0 f47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22" y="f23"/>
                  </a:cxn>
                  <a:cxn ang="f29">
                    <a:pos x="f15" y="f18"/>
                  </a:cxn>
                  <a:cxn ang="f29">
                    <a:pos x="f24" y="f25"/>
                  </a:cxn>
                  <a:cxn ang="f29">
                    <a:pos x="f15" y="f17"/>
                  </a:cxn>
                  <a:cxn ang="f29">
                    <a:pos x="f22" y="f26"/>
                  </a:cxn>
                  <a:cxn ang="f29">
                    <a:pos x="f16" y="f17"/>
                  </a:cxn>
                  <a:cxn ang="f29">
                    <a:pos x="f27" y="f25"/>
                  </a:cxn>
                  <a:cxn ang="f29">
                    <a:pos x="f16" y="f18"/>
                  </a:cxn>
                </a:cxnLst>
                <a:rect l="f15" t="f18" r="f16" b="f17"/>
                <a:pathLst>
                  <a:path w="21600" h="21600">
                    <a:moveTo>
                      <a:pt x="f48" y="f49"/>
                    </a:moveTo>
                    <a:arcTo wR="f9" hR="f9" stAng="f29" swAng="f32"/>
                    <a:close/>
                  </a:path>
                </a:pathLst>
              </a:custGeom>
              <a:solidFill>
                <a:srgbClr val="4F81BD"/>
              </a:solidFill>
              <a:ln w="9360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none" lIns="90000" tIns="46800" rIns="90000" bIns="46800" anchor="ctr" anchorCtr="0" compatLnSpc="1"/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57200" algn="l"/>
                    <a:tab pos="914400" algn="l"/>
                    <a:tab pos="1371599" algn="l"/>
                    <a:tab pos="1828800" algn="l"/>
                    <a:tab pos="2286000" algn="l"/>
                    <a:tab pos="2743199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399" algn="l"/>
                    <a:tab pos="5943600" algn="l"/>
                    <a:tab pos="6400799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endParaRPr lang="en-US" sz="1800" b="0" i="0" u="none" strike="noStrike" baseline="0">
                  <a:ln>
                    <a:noFill/>
                  </a:ln>
                  <a:solidFill>
                    <a:srgbClr val="000000"/>
                  </a:solidFill>
                  <a:latin typeface="Calibri" pitchFamily="34"/>
                  <a:ea typeface="DejaVu Sans" pitchFamily="2"/>
                  <a:cs typeface="DejaVu Sans" pitchFamily="2"/>
                </a:endParaRPr>
              </a:p>
            </p:txBody>
          </p:sp>
          <p:sp>
            <p:nvSpPr>
              <p:cNvPr id="38" name="Freeform 37"/>
              <p:cNvSpPr/>
              <p:nvPr/>
            </p:nvSpPr>
            <p:spPr>
              <a:xfrm>
                <a:off x="7315200" y="5486399"/>
                <a:ext cx="380880" cy="38088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*/ 5419351 1 1725033"/>
                  <a:gd name="f6" fmla="*/ 10800 10800 1"/>
                  <a:gd name="f7" fmla="+- 0 0 0"/>
                  <a:gd name="f8" fmla="+- 0 0 360"/>
                  <a:gd name="f9" fmla="val 10800"/>
                  <a:gd name="f10" fmla="*/ f3 1 21600"/>
                  <a:gd name="f11" fmla="*/ f4 1 21600"/>
                  <a:gd name="f12" fmla="*/ 0 f5 1"/>
                  <a:gd name="f13" fmla="*/ f7 f0 1"/>
                  <a:gd name="f14" fmla="*/ f8 f0 1"/>
                  <a:gd name="f15" fmla="*/ 3163 f10 1"/>
                  <a:gd name="f16" fmla="*/ 18437 f10 1"/>
                  <a:gd name="f17" fmla="*/ 18437 f11 1"/>
                  <a:gd name="f18" fmla="*/ 3163 f11 1"/>
                  <a:gd name="f19" fmla="*/ f12 1 f2"/>
                  <a:gd name="f20" fmla="*/ f13 1 f2"/>
                  <a:gd name="f21" fmla="*/ f14 1 f2"/>
                  <a:gd name="f22" fmla="*/ 10800 f10 1"/>
                  <a:gd name="f23" fmla="*/ 0 f11 1"/>
                  <a:gd name="f24" fmla="*/ 0 f10 1"/>
                  <a:gd name="f25" fmla="*/ 10800 f11 1"/>
                  <a:gd name="f26" fmla="*/ 21600 f11 1"/>
                  <a:gd name="f27" fmla="*/ 21600 f10 1"/>
                  <a:gd name="f28" fmla="+- 0 0 f19"/>
                  <a:gd name="f29" fmla="+- f20 0 f1"/>
                  <a:gd name="f30" fmla="+- f21 0 f1"/>
                  <a:gd name="f31" fmla="*/ f28 f0 1"/>
                  <a:gd name="f32" fmla="+- f30 0 f29"/>
                  <a:gd name="f33" fmla="*/ f31 1 f5"/>
                  <a:gd name="f34" fmla="+- f33 0 f1"/>
                  <a:gd name="f35" fmla="cos 1 f34"/>
                  <a:gd name="f36" fmla="sin 1 f34"/>
                  <a:gd name="f37" fmla="+- 0 0 f35"/>
                  <a:gd name="f38" fmla="+- 0 0 f36"/>
                  <a:gd name="f39" fmla="*/ 10800 f37 1"/>
                  <a:gd name="f40" fmla="*/ 10800 f38 1"/>
                  <a:gd name="f41" fmla="*/ f39 f39 1"/>
                  <a:gd name="f42" fmla="*/ f40 f40 1"/>
                  <a:gd name="f43" fmla="+- f41 f42 0"/>
                  <a:gd name="f44" fmla="sqrt f43"/>
                  <a:gd name="f45" fmla="*/ f6 1 f44"/>
                  <a:gd name="f46" fmla="*/ f37 f45 1"/>
                  <a:gd name="f47" fmla="*/ f38 f45 1"/>
                  <a:gd name="f48" fmla="+- 10800 0 f46"/>
                  <a:gd name="f49" fmla="+- 10800 0 f47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22" y="f23"/>
                  </a:cxn>
                  <a:cxn ang="f29">
                    <a:pos x="f15" y="f18"/>
                  </a:cxn>
                  <a:cxn ang="f29">
                    <a:pos x="f24" y="f25"/>
                  </a:cxn>
                  <a:cxn ang="f29">
                    <a:pos x="f15" y="f17"/>
                  </a:cxn>
                  <a:cxn ang="f29">
                    <a:pos x="f22" y="f26"/>
                  </a:cxn>
                  <a:cxn ang="f29">
                    <a:pos x="f16" y="f17"/>
                  </a:cxn>
                  <a:cxn ang="f29">
                    <a:pos x="f27" y="f25"/>
                  </a:cxn>
                  <a:cxn ang="f29">
                    <a:pos x="f16" y="f18"/>
                  </a:cxn>
                </a:cxnLst>
                <a:rect l="f15" t="f18" r="f16" b="f17"/>
                <a:pathLst>
                  <a:path w="21600" h="21600">
                    <a:moveTo>
                      <a:pt x="f48" y="f49"/>
                    </a:moveTo>
                    <a:arcTo wR="f9" hR="f9" stAng="f29" swAng="f32"/>
                    <a:close/>
                  </a:path>
                </a:pathLst>
              </a:custGeom>
              <a:solidFill>
                <a:srgbClr val="4F81BD"/>
              </a:solidFill>
              <a:ln w="9360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none" lIns="90000" tIns="46800" rIns="90000" bIns="46800" anchor="ctr" anchorCtr="0" compatLnSpc="1"/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57200" algn="l"/>
                    <a:tab pos="914400" algn="l"/>
                    <a:tab pos="1371599" algn="l"/>
                    <a:tab pos="1828800" algn="l"/>
                    <a:tab pos="2286000" algn="l"/>
                    <a:tab pos="2743199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399" algn="l"/>
                    <a:tab pos="5943600" algn="l"/>
                    <a:tab pos="6400799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endParaRPr lang="en-US" sz="1800" b="0" i="0" u="none" strike="noStrike" baseline="0">
                  <a:ln>
                    <a:noFill/>
                  </a:ln>
                  <a:solidFill>
                    <a:srgbClr val="000000"/>
                  </a:solidFill>
                  <a:latin typeface="Calibri" pitchFamily="34"/>
                  <a:ea typeface="DejaVu Sans" pitchFamily="2"/>
                  <a:cs typeface="DejaVu Sans" pitchFamily="2"/>
                </a:endParaRPr>
              </a:p>
            </p:txBody>
          </p:sp>
          <p:sp>
            <p:nvSpPr>
              <p:cNvPr id="39" name="Straight Connector 38"/>
              <p:cNvSpPr/>
              <p:nvPr/>
            </p:nvSpPr>
            <p:spPr>
              <a:xfrm flipV="1">
                <a:off x="6248520" y="4417560"/>
                <a:ext cx="533160" cy="536760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prstDash val="solid"/>
                <a:miter/>
                <a:tailEnd type="arrow"/>
              </a:ln>
            </p:spPr>
            <p:txBody>
              <a:bodyPr vert="horz" wrap="square" lIns="90000" tIns="46800" rIns="90000" bIns="46800" anchor="t" anchorCtr="0" compatLnSpc="1"/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57200" algn="l"/>
                    <a:tab pos="914400" algn="l"/>
                    <a:tab pos="1371599" algn="l"/>
                    <a:tab pos="1828800" algn="l"/>
                    <a:tab pos="2286000" algn="l"/>
                    <a:tab pos="2743199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399" algn="l"/>
                    <a:tab pos="5943600" algn="l"/>
                    <a:tab pos="6400799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endParaRPr lang="en-US" sz="1800" b="0" i="0" u="none" strike="noStrike" baseline="0">
                  <a:ln>
                    <a:noFill/>
                  </a:ln>
                  <a:solidFill>
                    <a:srgbClr val="000000"/>
                  </a:solidFill>
                  <a:latin typeface="Calibri" pitchFamily="34"/>
                  <a:ea typeface="DejaVu Sans" pitchFamily="2"/>
                  <a:cs typeface="DejaVu Sans" pitchFamily="2"/>
                </a:endParaRPr>
              </a:p>
            </p:txBody>
          </p:sp>
          <p:sp>
            <p:nvSpPr>
              <p:cNvPr id="40" name="Straight Connector 39"/>
              <p:cNvSpPr/>
              <p:nvPr/>
            </p:nvSpPr>
            <p:spPr>
              <a:xfrm>
                <a:off x="7086600" y="4495680"/>
                <a:ext cx="380879" cy="990719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prstDash val="solid"/>
                <a:miter/>
                <a:tailEnd type="arrow"/>
              </a:ln>
            </p:spPr>
            <p:txBody>
              <a:bodyPr vert="horz" wrap="square" lIns="90000" tIns="46800" rIns="90000" bIns="46800" anchor="t" anchorCtr="0" compatLnSpc="1"/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57200" algn="l"/>
                    <a:tab pos="914400" algn="l"/>
                    <a:tab pos="1371599" algn="l"/>
                    <a:tab pos="1828800" algn="l"/>
                    <a:tab pos="2286000" algn="l"/>
                    <a:tab pos="2743199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399" algn="l"/>
                    <a:tab pos="5943600" algn="l"/>
                    <a:tab pos="6400799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endParaRPr lang="en-US" sz="1800" b="0" i="0" u="none" strike="noStrike" baseline="0">
                  <a:ln>
                    <a:noFill/>
                  </a:ln>
                  <a:solidFill>
                    <a:srgbClr val="000000"/>
                  </a:solidFill>
                  <a:latin typeface="Calibri" pitchFamily="34"/>
                  <a:ea typeface="DejaVu Sans" pitchFamily="2"/>
                  <a:cs typeface="DejaVu Sans" pitchFamily="2"/>
                </a:endParaRPr>
              </a:p>
            </p:txBody>
          </p:sp>
          <p:sp>
            <p:nvSpPr>
              <p:cNvPr id="41" name="Straight Connector 40"/>
              <p:cNvSpPr/>
              <p:nvPr/>
            </p:nvSpPr>
            <p:spPr>
              <a:xfrm flipH="1" flipV="1">
                <a:off x="6246720" y="5179680"/>
                <a:ext cx="1069920" cy="460440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prstDash val="solid"/>
                <a:miter/>
                <a:tailEnd type="arrow"/>
              </a:ln>
            </p:spPr>
            <p:txBody>
              <a:bodyPr vert="horz" wrap="square" lIns="90000" tIns="46800" rIns="90000" bIns="46800" anchor="t" anchorCtr="0" compatLnSpc="1"/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57200" algn="l"/>
                    <a:tab pos="914400" algn="l"/>
                    <a:tab pos="1371599" algn="l"/>
                    <a:tab pos="1828800" algn="l"/>
                    <a:tab pos="2286000" algn="l"/>
                    <a:tab pos="2743199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399" algn="l"/>
                    <a:tab pos="5943600" algn="l"/>
                    <a:tab pos="6400799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endParaRPr lang="en-US" sz="1800" b="0" i="0" u="none" strike="noStrike" baseline="0">
                  <a:ln>
                    <a:noFill/>
                  </a:ln>
                  <a:solidFill>
                    <a:srgbClr val="000000"/>
                  </a:solidFill>
                  <a:latin typeface="Calibri" pitchFamily="34"/>
                  <a:ea typeface="DejaVu Sans" pitchFamily="2"/>
                  <a:cs typeface="DejaVu Sans" pitchFamily="2"/>
                </a:endParaRPr>
              </a:p>
            </p:txBody>
          </p:sp>
          <p:sp>
            <p:nvSpPr>
              <p:cNvPr id="42" name="Freeform 41"/>
              <p:cNvSpPr/>
              <p:nvPr/>
            </p:nvSpPr>
            <p:spPr>
              <a:xfrm>
                <a:off x="7162920" y="4343400"/>
                <a:ext cx="914400" cy="114300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576"/>
                  <a:gd name="f7" fmla="val 720"/>
                  <a:gd name="f8" fmla="val 288"/>
                  <a:gd name="f9" fmla="val 432"/>
                  <a:gd name="f10" fmla="val 564"/>
                  <a:gd name="f11" fmla="val 408"/>
                  <a:gd name="f12" fmla="val 528"/>
                  <a:gd name="f13" fmla="val 480"/>
                  <a:gd name="f14" fmla="val 168"/>
                  <a:gd name="f15" fmla="val 240"/>
                  <a:gd name="f16" fmla="val 84"/>
                  <a:gd name="f17" fmla="+- 0 0 0"/>
                  <a:gd name="f18" fmla="*/ f3 1 576"/>
                  <a:gd name="f19" fmla="*/ f4 1 720"/>
                  <a:gd name="f20" fmla="*/ f17 f0 1"/>
                  <a:gd name="f21" fmla="*/ 0 f18 1"/>
                  <a:gd name="f22" fmla="*/ 576 f18 1"/>
                  <a:gd name="f23" fmla="*/ 720 f19 1"/>
                  <a:gd name="f24" fmla="*/ 0 f19 1"/>
                  <a:gd name="f25" fmla="*/ 288 f18 1"/>
                  <a:gd name="f26" fmla="*/ f20 1 f2"/>
                  <a:gd name="f27" fmla="*/ 528 f18 1"/>
                  <a:gd name="f28" fmla="*/ 288 f19 1"/>
                  <a:gd name="f29" fmla="+- f26 0 f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25" y="f23"/>
                  </a:cxn>
                  <a:cxn ang="f29">
                    <a:pos x="f27" y="f28"/>
                  </a:cxn>
                  <a:cxn ang="f29">
                    <a:pos x="f21" y="f24"/>
                  </a:cxn>
                </a:cxnLst>
                <a:rect l="f21" t="f24" r="f22" b="f23"/>
                <a:pathLst>
                  <a:path w="576" h="720">
                    <a:moveTo>
                      <a:pt x="f8" y="f7"/>
                    </a:moveTo>
                    <a:cubicBezTo>
                      <a:pt x="f9" y="f10"/>
                      <a:pt x="f6" y="f11"/>
                      <a:pt x="f12" y="f8"/>
                    </a:cubicBezTo>
                    <a:cubicBezTo>
                      <a:pt x="f13" y="f14"/>
                      <a:pt x="f15" y="f16"/>
                      <a:pt x="f5" y="f5"/>
                    </a:cubicBezTo>
                  </a:path>
                </a:pathLst>
              </a:custGeom>
              <a:noFill/>
              <a:ln w="9360">
                <a:solidFill>
                  <a:srgbClr val="000000"/>
                </a:solidFill>
                <a:prstDash val="solid"/>
                <a:round/>
                <a:tailEnd type="arrow"/>
              </a:ln>
            </p:spPr>
            <p:txBody>
              <a:bodyPr vert="horz" wrap="none" lIns="90000" tIns="46800" rIns="90000" bIns="46800" anchor="ctr" anchorCtr="0" compatLnSpc="1"/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57200" algn="l"/>
                    <a:tab pos="914400" algn="l"/>
                    <a:tab pos="1371599" algn="l"/>
                    <a:tab pos="1828800" algn="l"/>
                    <a:tab pos="2286000" algn="l"/>
                    <a:tab pos="2743199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399" algn="l"/>
                    <a:tab pos="5943600" algn="l"/>
                    <a:tab pos="6400799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endParaRPr lang="en-US" sz="1800" b="0" i="0" u="none" strike="noStrike" baseline="0">
                  <a:ln>
                    <a:noFill/>
                  </a:ln>
                  <a:solidFill>
                    <a:srgbClr val="000000"/>
                  </a:solidFill>
                  <a:latin typeface="Calibri" pitchFamily="34"/>
                  <a:ea typeface="DejaVu Sans" pitchFamily="2"/>
                  <a:cs typeface="DejaVu Sans" pitchFamily="2"/>
                </a:endParaRPr>
              </a:p>
            </p:txBody>
          </p:sp>
          <p:sp>
            <p:nvSpPr>
              <p:cNvPr id="43" name="Freeform 42"/>
              <p:cNvSpPr/>
              <p:nvPr/>
            </p:nvSpPr>
            <p:spPr>
              <a:xfrm>
                <a:off x="6172200" y="4419720"/>
                <a:ext cx="380880" cy="30708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>
                <a:spAutoFit/>
              </a:bodyPr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873"/>
                  </a:spcBef>
                  <a:spcAft>
                    <a:spcPts val="0"/>
                  </a:spcAft>
                  <a:buNone/>
                  <a:tabLst>
                    <a:tab pos="0" algn="l"/>
                    <a:tab pos="457200" algn="l"/>
                    <a:tab pos="914400" algn="l"/>
                    <a:tab pos="1371599" algn="l"/>
                    <a:tab pos="1828800" algn="l"/>
                    <a:tab pos="2286000" algn="l"/>
                    <a:tab pos="2743199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399" algn="l"/>
                    <a:tab pos="5943600" algn="l"/>
                    <a:tab pos="6400799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400" b="1" i="0" u="none" strike="noStrike" baseline="0">
                    <a:ln>
                      <a:noFill/>
                    </a:ln>
                    <a:solidFill>
                      <a:srgbClr val="000000"/>
                    </a:solidFill>
                    <a:latin typeface="Comic Sans MS" pitchFamily="66"/>
                    <a:ea typeface="DejaVu Sans" pitchFamily="2"/>
                    <a:cs typeface="DejaVu Sans" pitchFamily="2"/>
                  </a:rPr>
                  <a:t>1</a:t>
                </a:r>
              </a:p>
            </p:txBody>
          </p:sp>
          <p:sp>
            <p:nvSpPr>
              <p:cNvPr id="44" name="Freeform 43"/>
              <p:cNvSpPr/>
              <p:nvPr/>
            </p:nvSpPr>
            <p:spPr>
              <a:xfrm>
                <a:off x="6553080" y="5486399"/>
                <a:ext cx="609840" cy="30708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>
                <a:spAutoFit/>
              </a:bodyPr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873"/>
                  </a:spcBef>
                  <a:spcAft>
                    <a:spcPts val="0"/>
                  </a:spcAft>
                  <a:buNone/>
                  <a:tabLst>
                    <a:tab pos="0" algn="l"/>
                    <a:tab pos="457200" algn="l"/>
                    <a:tab pos="914400" algn="l"/>
                    <a:tab pos="1371599" algn="l"/>
                    <a:tab pos="1828800" algn="l"/>
                    <a:tab pos="2286000" algn="l"/>
                    <a:tab pos="2743199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399" algn="l"/>
                    <a:tab pos="5943600" algn="l"/>
                    <a:tab pos="6400799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400" b="1" i="0" u="none" strike="noStrike" baseline="0">
                    <a:ln>
                      <a:noFill/>
                    </a:ln>
                    <a:solidFill>
                      <a:srgbClr val="000000"/>
                    </a:solidFill>
                    <a:latin typeface="Comic Sans MS" pitchFamily="66"/>
                    <a:ea typeface="DejaVu Sans" pitchFamily="2"/>
                    <a:cs typeface="DejaVu Sans" pitchFamily="2"/>
                  </a:rPr>
                  <a:t>1/2</a:t>
                </a:r>
              </a:p>
            </p:txBody>
          </p:sp>
          <p:sp>
            <p:nvSpPr>
              <p:cNvPr id="45" name="Freeform 44"/>
              <p:cNvSpPr/>
              <p:nvPr/>
            </p:nvSpPr>
            <p:spPr>
              <a:xfrm>
                <a:off x="8000999" y="4648320"/>
                <a:ext cx="609480" cy="30708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>
                <a:spAutoFit/>
              </a:bodyPr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873"/>
                  </a:spcBef>
                  <a:spcAft>
                    <a:spcPts val="0"/>
                  </a:spcAft>
                  <a:buNone/>
                  <a:tabLst>
                    <a:tab pos="0" algn="l"/>
                    <a:tab pos="457200" algn="l"/>
                    <a:tab pos="914400" algn="l"/>
                    <a:tab pos="1371599" algn="l"/>
                    <a:tab pos="1828800" algn="l"/>
                    <a:tab pos="2286000" algn="l"/>
                    <a:tab pos="2743199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399" algn="l"/>
                    <a:tab pos="5943600" algn="l"/>
                    <a:tab pos="6400799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400" b="1" i="0" u="none" strike="noStrike" baseline="0">
                    <a:ln>
                      <a:noFill/>
                    </a:ln>
                    <a:solidFill>
                      <a:srgbClr val="000000"/>
                    </a:solidFill>
                    <a:latin typeface="Comic Sans MS" pitchFamily="66"/>
                    <a:ea typeface="DejaVu Sans" pitchFamily="2"/>
                    <a:cs typeface="DejaVu Sans" pitchFamily="2"/>
                  </a:rPr>
                  <a:t>1/2</a:t>
                </a:r>
              </a:p>
            </p:txBody>
          </p:sp>
          <p:sp>
            <p:nvSpPr>
              <p:cNvPr id="46" name="Freeform 45"/>
              <p:cNvSpPr/>
              <p:nvPr/>
            </p:nvSpPr>
            <p:spPr>
              <a:xfrm>
                <a:off x="7010280" y="4800600"/>
                <a:ext cx="381240" cy="30708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>
                <a:spAutoFit/>
              </a:bodyPr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873"/>
                  </a:spcBef>
                  <a:spcAft>
                    <a:spcPts val="0"/>
                  </a:spcAft>
                  <a:buNone/>
                  <a:tabLst>
                    <a:tab pos="0" algn="l"/>
                    <a:tab pos="457200" algn="l"/>
                    <a:tab pos="914400" algn="l"/>
                    <a:tab pos="1371599" algn="l"/>
                    <a:tab pos="1828800" algn="l"/>
                    <a:tab pos="2286000" algn="l"/>
                    <a:tab pos="2743199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399" algn="l"/>
                    <a:tab pos="5943600" algn="l"/>
                    <a:tab pos="6400799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400" b="1" i="0" u="none" strike="noStrike" baseline="0">
                    <a:ln>
                      <a:noFill/>
                    </a:ln>
                    <a:solidFill>
                      <a:srgbClr val="000000"/>
                    </a:solidFill>
                    <a:latin typeface="Comic Sans MS" pitchFamily="66"/>
                    <a:ea typeface="DejaVu Sans" pitchFamily="2"/>
                    <a:cs typeface="DejaVu Sans" pitchFamily="2"/>
                  </a:rPr>
                  <a:t>1</a:t>
                </a:r>
              </a:p>
            </p:txBody>
          </p:sp>
        </p:grpSp>
        <p:pic>
          <p:nvPicPr>
            <p:cNvPr id="47" name=""/>
            <p:cNvPicPr>
              <a:picLocks noChangeAspect="1"/>
            </p:cNvPicPr>
            <p:nvPr/>
          </p:nvPicPr>
          <p:blipFill>
            <a:blip r:embed="rId5">
              <a:lum/>
              <a:alphaModFix/>
            </a:blip>
            <a:srcRect/>
            <a:stretch>
              <a:fillRect/>
            </a:stretch>
          </p:blipFill>
          <p:spPr>
            <a:xfrm>
              <a:off x="6934319" y="3581279"/>
              <a:ext cx="393480" cy="53676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8" name=""/>
            <p:cNvPicPr>
              <a:picLocks noChangeAspect="1"/>
            </p:cNvPicPr>
            <p:nvPr/>
          </p:nvPicPr>
          <p:blipFill>
            <a:blip r:embed="rId6">
              <a:lum/>
              <a:alphaModFix/>
            </a:blip>
            <a:srcRect/>
            <a:stretch>
              <a:fillRect/>
            </a:stretch>
          </p:blipFill>
          <p:spPr>
            <a:xfrm>
              <a:off x="5410079" y="4800600"/>
              <a:ext cx="384120" cy="54468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49" name="Freeform 48"/>
          <p:cNvSpPr/>
          <p:nvPr/>
        </p:nvSpPr>
        <p:spPr>
          <a:xfrm>
            <a:off x="7620120" y="3657600"/>
            <a:ext cx="1295280" cy="10594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 w="9360">
            <a:solidFill>
              <a:srgbClr val="FF0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1123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omic Sans MS" pitchFamily="66"/>
                <a:ea typeface="DejaVu Sans" pitchFamily="2"/>
                <a:cs typeface="DejaVu Sans" pitchFamily="2"/>
              </a:rPr>
              <a:t>t=3, ABCA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1123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omic Sans MS" pitchFamily="66"/>
                <a:ea typeface="DejaVu Sans" pitchFamily="2"/>
                <a:cs typeface="DejaVu Sans" pitchFamily="2"/>
              </a:rPr>
              <a:t>       ABCB</a:t>
            </a:r>
          </a:p>
        </p:txBody>
      </p:sp>
      <p:grpSp>
        <p:nvGrpSpPr>
          <p:cNvPr id="50" name="Group 49"/>
          <p:cNvGrpSpPr/>
          <p:nvPr/>
        </p:nvGrpSpPr>
        <p:grpSpPr>
          <a:xfrm>
            <a:off x="762120" y="1523880"/>
            <a:ext cx="3200400" cy="1752839"/>
            <a:chOff x="762120" y="1523880"/>
            <a:chExt cx="3200400" cy="1752839"/>
          </a:xfrm>
        </p:grpSpPr>
        <p:pic>
          <p:nvPicPr>
            <p:cNvPr id="51" name=""/>
            <p:cNvPicPr>
              <a:picLocks noChangeAspect="1"/>
            </p:cNvPicPr>
            <p:nvPr/>
          </p:nvPicPr>
          <p:blipFill>
            <a:blip r:embed="rId3">
              <a:lum/>
              <a:alphaModFix/>
            </a:blip>
            <a:srcRect/>
            <a:stretch>
              <a:fillRect/>
            </a:stretch>
          </p:blipFill>
          <p:spPr>
            <a:xfrm>
              <a:off x="762120" y="1752479"/>
              <a:ext cx="747720" cy="1057320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52" name="Group 51"/>
            <p:cNvGrpSpPr/>
            <p:nvPr/>
          </p:nvGrpSpPr>
          <p:grpSpPr>
            <a:xfrm>
              <a:off x="1219320" y="1523880"/>
              <a:ext cx="2743200" cy="1752839"/>
              <a:chOff x="1219320" y="1523880"/>
              <a:chExt cx="2743200" cy="1752839"/>
            </a:xfrm>
          </p:grpSpPr>
          <p:sp>
            <p:nvSpPr>
              <p:cNvPr id="53" name="Freeform 52"/>
              <p:cNvSpPr/>
              <p:nvPr/>
            </p:nvSpPr>
            <p:spPr>
              <a:xfrm>
                <a:off x="1219320" y="2286000"/>
                <a:ext cx="380880" cy="38088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*/ 5419351 1 1725033"/>
                  <a:gd name="f6" fmla="*/ 10800 10800 1"/>
                  <a:gd name="f7" fmla="+- 0 0 0"/>
                  <a:gd name="f8" fmla="+- 0 0 360"/>
                  <a:gd name="f9" fmla="val 10800"/>
                  <a:gd name="f10" fmla="*/ f3 1 21600"/>
                  <a:gd name="f11" fmla="*/ f4 1 21600"/>
                  <a:gd name="f12" fmla="*/ 0 f5 1"/>
                  <a:gd name="f13" fmla="*/ f7 f0 1"/>
                  <a:gd name="f14" fmla="*/ f8 f0 1"/>
                  <a:gd name="f15" fmla="*/ 3163 f10 1"/>
                  <a:gd name="f16" fmla="*/ 18437 f10 1"/>
                  <a:gd name="f17" fmla="*/ 18437 f11 1"/>
                  <a:gd name="f18" fmla="*/ 3163 f11 1"/>
                  <a:gd name="f19" fmla="*/ f12 1 f2"/>
                  <a:gd name="f20" fmla="*/ f13 1 f2"/>
                  <a:gd name="f21" fmla="*/ f14 1 f2"/>
                  <a:gd name="f22" fmla="*/ 10800 f10 1"/>
                  <a:gd name="f23" fmla="*/ 0 f11 1"/>
                  <a:gd name="f24" fmla="*/ 0 f10 1"/>
                  <a:gd name="f25" fmla="*/ 10800 f11 1"/>
                  <a:gd name="f26" fmla="*/ 21600 f11 1"/>
                  <a:gd name="f27" fmla="*/ 21600 f10 1"/>
                  <a:gd name="f28" fmla="+- 0 0 f19"/>
                  <a:gd name="f29" fmla="+- f20 0 f1"/>
                  <a:gd name="f30" fmla="+- f21 0 f1"/>
                  <a:gd name="f31" fmla="*/ f28 f0 1"/>
                  <a:gd name="f32" fmla="+- f30 0 f29"/>
                  <a:gd name="f33" fmla="*/ f31 1 f5"/>
                  <a:gd name="f34" fmla="+- f33 0 f1"/>
                  <a:gd name="f35" fmla="cos 1 f34"/>
                  <a:gd name="f36" fmla="sin 1 f34"/>
                  <a:gd name="f37" fmla="+- 0 0 f35"/>
                  <a:gd name="f38" fmla="+- 0 0 f36"/>
                  <a:gd name="f39" fmla="*/ 10800 f37 1"/>
                  <a:gd name="f40" fmla="*/ 10800 f38 1"/>
                  <a:gd name="f41" fmla="*/ f39 f39 1"/>
                  <a:gd name="f42" fmla="*/ f40 f40 1"/>
                  <a:gd name="f43" fmla="+- f41 f42 0"/>
                  <a:gd name="f44" fmla="sqrt f43"/>
                  <a:gd name="f45" fmla="*/ f6 1 f44"/>
                  <a:gd name="f46" fmla="*/ f37 f45 1"/>
                  <a:gd name="f47" fmla="*/ f38 f45 1"/>
                  <a:gd name="f48" fmla="+- 10800 0 f46"/>
                  <a:gd name="f49" fmla="+- 10800 0 f47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22" y="f23"/>
                  </a:cxn>
                  <a:cxn ang="f29">
                    <a:pos x="f15" y="f18"/>
                  </a:cxn>
                  <a:cxn ang="f29">
                    <a:pos x="f24" y="f25"/>
                  </a:cxn>
                  <a:cxn ang="f29">
                    <a:pos x="f15" y="f17"/>
                  </a:cxn>
                  <a:cxn ang="f29">
                    <a:pos x="f22" y="f26"/>
                  </a:cxn>
                  <a:cxn ang="f29">
                    <a:pos x="f16" y="f17"/>
                  </a:cxn>
                  <a:cxn ang="f29">
                    <a:pos x="f27" y="f25"/>
                  </a:cxn>
                  <a:cxn ang="f29">
                    <a:pos x="f16" y="f18"/>
                  </a:cxn>
                </a:cxnLst>
                <a:rect l="f15" t="f18" r="f16" b="f17"/>
                <a:pathLst>
                  <a:path w="21600" h="21600">
                    <a:moveTo>
                      <a:pt x="f48" y="f49"/>
                    </a:moveTo>
                    <a:arcTo wR="f9" hR="f9" stAng="f29" swAng="f32"/>
                    <a:close/>
                  </a:path>
                </a:pathLst>
              </a:custGeom>
              <a:solidFill>
                <a:srgbClr val="FF0000"/>
              </a:solidFill>
              <a:ln w="9360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none" lIns="90000" tIns="46800" rIns="90000" bIns="46800" anchor="ctr" anchorCtr="0" compatLnSpc="1"/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57200" algn="l"/>
                    <a:tab pos="914400" algn="l"/>
                    <a:tab pos="1371599" algn="l"/>
                    <a:tab pos="1828800" algn="l"/>
                    <a:tab pos="2286000" algn="l"/>
                    <a:tab pos="2743199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399" algn="l"/>
                    <a:tab pos="5943600" algn="l"/>
                    <a:tab pos="6400799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800" b="0" i="0" u="none" strike="noStrike" baseline="0">
                    <a:ln>
                      <a:noFill/>
                    </a:ln>
                    <a:solidFill>
                      <a:srgbClr val="FFFFFF"/>
                    </a:solidFill>
                    <a:latin typeface="Calibri" pitchFamily="34"/>
                    <a:ea typeface="DejaVu Sans" pitchFamily="2"/>
                    <a:cs typeface="DejaVu Sans" pitchFamily="2"/>
                  </a:rPr>
                  <a:t>A</a:t>
                </a:r>
              </a:p>
            </p:txBody>
          </p:sp>
          <p:sp>
            <p:nvSpPr>
              <p:cNvPr id="54" name="Freeform 53"/>
              <p:cNvSpPr/>
              <p:nvPr/>
            </p:nvSpPr>
            <p:spPr>
              <a:xfrm>
                <a:off x="2133720" y="1523880"/>
                <a:ext cx="380880" cy="38124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*/ 5419351 1 1725033"/>
                  <a:gd name="f6" fmla="*/ 10800 10800 1"/>
                  <a:gd name="f7" fmla="+- 0 0 0"/>
                  <a:gd name="f8" fmla="+- 0 0 360"/>
                  <a:gd name="f9" fmla="val 10800"/>
                  <a:gd name="f10" fmla="*/ f3 1 21600"/>
                  <a:gd name="f11" fmla="*/ f4 1 21600"/>
                  <a:gd name="f12" fmla="*/ 0 f5 1"/>
                  <a:gd name="f13" fmla="*/ f7 f0 1"/>
                  <a:gd name="f14" fmla="*/ f8 f0 1"/>
                  <a:gd name="f15" fmla="*/ 3163 f10 1"/>
                  <a:gd name="f16" fmla="*/ 18437 f10 1"/>
                  <a:gd name="f17" fmla="*/ 18437 f11 1"/>
                  <a:gd name="f18" fmla="*/ 3163 f11 1"/>
                  <a:gd name="f19" fmla="*/ f12 1 f2"/>
                  <a:gd name="f20" fmla="*/ f13 1 f2"/>
                  <a:gd name="f21" fmla="*/ f14 1 f2"/>
                  <a:gd name="f22" fmla="*/ 10800 f10 1"/>
                  <a:gd name="f23" fmla="*/ 0 f11 1"/>
                  <a:gd name="f24" fmla="*/ 0 f10 1"/>
                  <a:gd name="f25" fmla="*/ 10800 f11 1"/>
                  <a:gd name="f26" fmla="*/ 21600 f11 1"/>
                  <a:gd name="f27" fmla="*/ 21600 f10 1"/>
                  <a:gd name="f28" fmla="+- 0 0 f19"/>
                  <a:gd name="f29" fmla="+- f20 0 f1"/>
                  <a:gd name="f30" fmla="+- f21 0 f1"/>
                  <a:gd name="f31" fmla="*/ f28 f0 1"/>
                  <a:gd name="f32" fmla="+- f30 0 f29"/>
                  <a:gd name="f33" fmla="*/ f31 1 f5"/>
                  <a:gd name="f34" fmla="+- f33 0 f1"/>
                  <a:gd name="f35" fmla="cos 1 f34"/>
                  <a:gd name="f36" fmla="sin 1 f34"/>
                  <a:gd name="f37" fmla="+- 0 0 f35"/>
                  <a:gd name="f38" fmla="+- 0 0 f36"/>
                  <a:gd name="f39" fmla="*/ 10800 f37 1"/>
                  <a:gd name="f40" fmla="*/ 10800 f38 1"/>
                  <a:gd name="f41" fmla="*/ f39 f39 1"/>
                  <a:gd name="f42" fmla="*/ f40 f40 1"/>
                  <a:gd name="f43" fmla="+- f41 f42 0"/>
                  <a:gd name="f44" fmla="sqrt f43"/>
                  <a:gd name="f45" fmla="*/ f6 1 f44"/>
                  <a:gd name="f46" fmla="*/ f37 f45 1"/>
                  <a:gd name="f47" fmla="*/ f38 f45 1"/>
                  <a:gd name="f48" fmla="+- 10800 0 f46"/>
                  <a:gd name="f49" fmla="+- 10800 0 f47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22" y="f23"/>
                  </a:cxn>
                  <a:cxn ang="f29">
                    <a:pos x="f15" y="f18"/>
                  </a:cxn>
                  <a:cxn ang="f29">
                    <a:pos x="f24" y="f25"/>
                  </a:cxn>
                  <a:cxn ang="f29">
                    <a:pos x="f15" y="f17"/>
                  </a:cxn>
                  <a:cxn ang="f29">
                    <a:pos x="f22" y="f26"/>
                  </a:cxn>
                  <a:cxn ang="f29">
                    <a:pos x="f16" y="f17"/>
                  </a:cxn>
                  <a:cxn ang="f29">
                    <a:pos x="f27" y="f25"/>
                  </a:cxn>
                  <a:cxn ang="f29">
                    <a:pos x="f16" y="f18"/>
                  </a:cxn>
                </a:cxnLst>
                <a:rect l="f15" t="f18" r="f16" b="f17"/>
                <a:pathLst>
                  <a:path w="21600" h="21600">
                    <a:moveTo>
                      <a:pt x="f48" y="f49"/>
                    </a:moveTo>
                    <a:arcTo wR="f9" hR="f9" stAng="f29" swAng="f32"/>
                    <a:close/>
                  </a:path>
                </a:pathLst>
              </a:custGeom>
              <a:solidFill>
                <a:srgbClr val="4F81BD"/>
              </a:solidFill>
              <a:ln w="9360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none" lIns="90000" tIns="46800" rIns="90000" bIns="46800" anchor="ctr" anchorCtr="0" compatLnSpc="1"/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57200" algn="l"/>
                    <a:tab pos="914400" algn="l"/>
                    <a:tab pos="1371599" algn="l"/>
                    <a:tab pos="1828800" algn="l"/>
                    <a:tab pos="2286000" algn="l"/>
                    <a:tab pos="2743199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399" algn="l"/>
                    <a:tab pos="5943600" algn="l"/>
                    <a:tab pos="6400799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800" b="0" i="0" u="none" strike="noStrike" baseline="0">
                    <a:ln>
                      <a:noFill/>
                    </a:ln>
                    <a:solidFill>
                      <a:srgbClr val="FFFFFF"/>
                    </a:solidFill>
                    <a:latin typeface="Calibri" pitchFamily="34"/>
                    <a:ea typeface="DejaVu Sans" pitchFamily="2"/>
                    <a:cs typeface="DejaVu Sans" pitchFamily="2"/>
                  </a:rPr>
                  <a:t>B</a:t>
                </a:r>
              </a:p>
            </p:txBody>
          </p:sp>
          <p:sp>
            <p:nvSpPr>
              <p:cNvPr id="55" name="Freeform 54"/>
              <p:cNvSpPr/>
              <p:nvPr/>
            </p:nvSpPr>
            <p:spPr>
              <a:xfrm>
                <a:off x="2666880" y="2895479"/>
                <a:ext cx="381240" cy="38124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*/ 5419351 1 1725033"/>
                  <a:gd name="f6" fmla="*/ 10800 10800 1"/>
                  <a:gd name="f7" fmla="+- 0 0 0"/>
                  <a:gd name="f8" fmla="+- 0 0 360"/>
                  <a:gd name="f9" fmla="val 10800"/>
                  <a:gd name="f10" fmla="*/ f3 1 21600"/>
                  <a:gd name="f11" fmla="*/ f4 1 21600"/>
                  <a:gd name="f12" fmla="*/ 0 f5 1"/>
                  <a:gd name="f13" fmla="*/ f7 f0 1"/>
                  <a:gd name="f14" fmla="*/ f8 f0 1"/>
                  <a:gd name="f15" fmla="*/ 3163 f10 1"/>
                  <a:gd name="f16" fmla="*/ 18437 f10 1"/>
                  <a:gd name="f17" fmla="*/ 18437 f11 1"/>
                  <a:gd name="f18" fmla="*/ 3163 f11 1"/>
                  <a:gd name="f19" fmla="*/ f12 1 f2"/>
                  <a:gd name="f20" fmla="*/ f13 1 f2"/>
                  <a:gd name="f21" fmla="*/ f14 1 f2"/>
                  <a:gd name="f22" fmla="*/ 10800 f10 1"/>
                  <a:gd name="f23" fmla="*/ 0 f11 1"/>
                  <a:gd name="f24" fmla="*/ 0 f10 1"/>
                  <a:gd name="f25" fmla="*/ 10800 f11 1"/>
                  <a:gd name="f26" fmla="*/ 21600 f11 1"/>
                  <a:gd name="f27" fmla="*/ 21600 f10 1"/>
                  <a:gd name="f28" fmla="+- 0 0 f19"/>
                  <a:gd name="f29" fmla="+- f20 0 f1"/>
                  <a:gd name="f30" fmla="+- f21 0 f1"/>
                  <a:gd name="f31" fmla="*/ f28 f0 1"/>
                  <a:gd name="f32" fmla="+- f30 0 f29"/>
                  <a:gd name="f33" fmla="*/ f31 1 f5"/>
                  <a:gd name="f34" fmla="+- f33 0 f1"/>
                  <a:gd name="f35" fmla="cos 1 f34"/>
                  <a:gd name="f36" fmla="sin 1 f34"/>
                  <a:gd name="f37" fmla="+- 0 0 f35"/>
                  <a:gd name="f38" fmla="+- 0 0 f36"/>
                  <a:gd name="f39" fmla="*/ 10800 f37 1"/>
                  <a:gd name="f40" fmla="*/ 10800 f38 1"/>
                  <a:gd name="f41" fmla="*/ f39 f39 1"/>
                  <a:gd name="f42" fmla="*/ f40 f40 1"/>
                  <a:gd name="f43" fmla="+- f41 f42 0"/>
                  <a:gd name="f44" fmla="sqrt f43"/>
                  <a:gd name="f45" fmla="*/ f6 1 f44"/>
                  <a:gd name="f46" fmla="*/ f37 f45 1"/>
                  <a:gd name="f47" fmla="*/ f38 f45 1"/>
                  <a:gd name="f48" fmla="+- 10800 0 f46"/>
                  <a:gd name="f49" fmla="+- 10800 0 f47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22" y="f23"/>
                  </a:cxn>
                  <a:cxn ang="f29">
                    <a:pos x="f15" y="f18"/>
                  </a:cxn>
                  <a:cxn ang="f29">
                    <a:pos x="f24" y="f25"/>
                  </a:cxn>
                  <a:cxn ang="f29">
                    <a:pos x="f15" y="f17"/>
                  </a:cxn>
                  <a:cxn ang="f29">
                    <a:pos x="f22" y="f26"/>
                  </a:cxn>
                  <a:cxn ang="f29">
                    <a:pos x="f16" y="f17"/>
                  </a:cxn>
                  <a:cxn ang="f29">
                    <a:pos x="f27" y="f25"/>
                  </a:cxn>
                  <a:cxn ang="f29">
                    <a:pos x="f16" y="f18"/>
                  </a:cxn>
                </a:cxnLst>
                <a:rect l="f15" t="f18" r="f16" b="f17"/>
                <a:pathLst>
                  <a:path w="21600" h="21600">
                    <a:moveTo>
                      <a:pt x="f48" y="f49"/>
                    </a:moveTo>
                    <a:arcTo wR="f9" hR="f9" stAng="f29" swAng="f32"/>
                    <a:close/>
                  </a:path>
                </a:pathLst>
              </a:custGeom>
              <a:solidFill>
                <a:srgbClr val="4F81BD"/>
              </a:solidFill>
              <a:ln w="9360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none" lIns="90000" tIns="46800" rIns="90000" bIns="46800" anchor="ctr" anchorCtr="0" compatLnSpc="1"/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57200" algn="l"/>
                    <a:tab pos="914400" algn="l"/>
                    <a:tab pos="1371599" algn="l"/>
                    <a:tab pos="1828800" algn="l"/>
                    <a:tab pos="2286000" algn="l"/>
                    <a:tab pos="2743199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399" algn="l"/>
                    <a:tab pos="5943600" algn="l"/>
                    <a:tab pos="6400799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800" b="0" i="0" u="none" strike="noStrike" baseline="0">
                    <a:ln>
                      <a:noFill/>
                    </a:ln>
                    <a:solidFill>
                      <a:srgbClr val="FFFFFF"/>
                    </a:solidFill>
                    <a:latin typeface="Calibri" pitchFamily="34"/>
                    <a:ea typeface="DejaVu Sans" pitchFamily="2"/>
                    <a:cs typeface="DejaVu Sans" pitchFamily="2"/>
                  </a:rPr>
                  <a:t>C</a:t>
                </a:r>
              </a:p>
            </p:txBody>
          </p:sp>
          <p:sp>
            <p:nvSpPr>
              <p:cNvPr id="56" name="Straight Connector 55"/>
              <p:cNvSpPr/>
              <p:nvPr/>
            </p:nvSpPr>
            <p:spPr>
              <a:xfrm flipV="1">
                <a:off x="1600200" y="1827360"/>
                <a:ext cx="533520" cy="536400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prstDash val="solid"/>
                <a:miter/>
                <a:tailEnd type="arrow"/>
              </a:ln>
            </p:spPr>
            <p:txBody>
              <a:bodyPr vert="horz" wrap="square" lIns="90000" tIns="46800" rIns="90000" bIns="46800" anchor="t" anchorCtr="0" compatLnSpc="1"/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57200" algn="l"/>
                    <a:tab pos="914400" algn="l"/>
                    <a:tab pos="1371599" algn="l"/>
                    <a:tab pos="1828800" algn="l"/>
                    <a:tab pos="2286000" algn="l"/>
                    <a:tab pos="2743199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399" algn="l"/>
                    <a:tab pos="5943600" algn="l"/>
                    <a:tab pos="6400799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endParaRPr lang="en-US" sz="1800" b="0" i="0" u="none" strike="noStrike" baseline="0">
                  <a:ln>
                    <a:noFill/>
                  </a:ln>
                  <a:solidFill>
                    <a:srgbClr val="000000"/>
                  </a:solidFill>
                  <a:latin typeface="Calibri" pitchFamily="34"/>
                  <a:ea typeface="DejaVu Sans" pitchFamily="2"/>
                  <a:cs typeface="DejaVu Sans" pitchFamily="2"/>
                </a:endParaRPr>
              </a:p>
            </p:txBody>
          </p:sp>
          <p:sp>
            <p:nvSpPr>
              <p:cNvPr id="57" name="Straight Connector 56"/>
              <p:cNvSpPr/>
              <p:nvPr/>
            </p:nvSpPr>
            <p:spPr>
              <a:xfrm>
                <a:off x="2438280" y="1905120"/>
                <a:ext cx="381240" cy="990359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prstDash val="solid"/>
                <a:miter/>
                <a:tailEnd type="arrow"/>
              </a:ln>
            </p:spPr>
            <p:txBody>
              <a:bodyPr vert="horz" wrap="square" lIns="90000" tIns="46800" rIns="90000" bIns="46800" anchor="t" anchorCtr="0" compatLnSpc="1"/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57200" algn="l"/>
                    <a:tab pos="914400" algn="l"/>
                    <a:tab pos="1371599" algn="l"/>
                    <a:tab pos="1828800" algn="l"/>
                    <a:tab pos="2286000" algn="l"/>
                    <a:tab pos="2743199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399" algn="l"/>
                    <a:tab pos="5943600" algn="l"/>
                    <a:tab pos="6400799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endParaRPr lang="en-US" sz="1800" b="0" i="0" u="none" strike="noStrike" baseline="0">
                  <a:ln>
                    <a:noFill/>
                  </a:ln>
                  <a:solidFill>
                    <a:srgbClr val="000000"/>
                  </a:solidFill>
                  <a:latin typeface="Calibri" pitchFamily="34"/>
                  <a:ea typeface="DejaVu Sans" pitchFamily="2"/>
                  <a:cs typeface="DejaVu Sans" pitchFamily="2"/>
                </a:endParaRPr>
              </a:p>
            </p:txBody>
          </p:sp>
          <p:sp>
            <p:nvSpPr>
              <p:cNvPr id="58" name="Straight Connector 57"/>
              <p:cNvSpPr/>
              <p:nvPr/>
            </p:nvSpPr>
            <p:spPr>
              <a:xfrm flipH="1" flipV="1">
                <a:off x="1598760" y="2588760"/>
                <a:ext cx="1069920" cy="460440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prstDash val="solid"/>
                <a:miter/>
                <a:tailEnd type="arrow"/>
              </a:ln>
            </p:spPr>
            <p:txBody>
              <a:bodyPr vert="horz" wrap="square" lIns="90000" tIns="46800" rIns="90000" bIns="46800" anchor="t" anchorCtr="0" compatLnSpc="1"/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57200" algn="l"/>
                    <a:tab pos="914400" algn="l"/>
                    <a:tab pos="1371599" algn="l"/>
                    <a:tab pos="1828800" algn="l"/>
                    <a:tab pos="2286000" algn="l"/>
                    <a:tab pos="2743199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399" algn="l"/>
                    <a:tab pos="5943600" algn="l"/>
                    <a:tab pos="6400799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endParaRPr lang="en-US" sz="1800" b="0" i="0" u="none" strike="noStrike" baseline="0">
                  <a:ln>
                    <a:noFill/>
                  </a:ln>
                  <a:solidFill>
                    <a:srgbClr val="000000"/>
                  </a:solidFill>
                  <a:latin typeface="Calibri" pitchFamily="34"/>
                  <a:ea typeface="DejaVu Sans" pitchFamily="2"/>
                  <a:cs typeface="DejaVu Sans" pitchFamily="2"/>
                </a:endParaRPr>
              </a:p>
            </p:txBody>
          </p:sp>
          <p:sp>
            <p:nvSpPr>
              <p:cNvPr id="59" name="Freeform 58"/>
              <p:cNvSpPr/>
              <p:nvPr/>
            </p:nvSpPr>
            <p:spPr>
              <a:xfrm>
                <a:off x="2514600" y="1752479"/>
                <a:ext cx="914400" cy="114300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576"/>
                  <a:gd name="f7" fmla="val 720"/>
                  <a:gd name="f8" fmla="val 288"/>
                  <a:gd name="f9" fmla="val 432"/>
                  <a:gd name="f10" fmla="val 564"/>
                  <a:gd name="f11" fmla="val 408"/>
                  <a:gd name="f12" fmla="val 528"/>
                  <a:gd name="f13" fmla="val 480"/>
                  <a:gd name="f14" fmla="val 168"/>
                  <a:gd name="f15" fmla="val 240"/>
                  <a:gd name="f16" fmla="val 84"/>
                  <a:gd name="f17" fmla="+- 0 0 0"/>
                  <a:gd name="f18" fmla="*/ f3 1 576"/>
                  <a:gd name="f19" fmla="*/ f4 1 720"/>
                  <a:gd name="f20" fmla="*/ f17 f0 1"/>
                  <a:gd name="f21" fmla="*/ 0 f18 1"/>
                  <a:gd name="f22" fmla="*/ 576 f18 1"/>
                  <a:gd name="f23" fmla="*/ 720 f19 1"/>
                  <a:gd name="f24" fmla="*/ 0 f19 1"/>
                  <a:gd name="f25" fmla="*/ 288 f18 1"/>
                  <a:gd name="f26" fmla="*/ f20 1 f2"/>
                  <a:gd name="f27" fmla="*/ 528 f18 1"/>
                  <a:gd name="f28" fmla="*/ 288 f19 1"/>
                  <a:gd name="f29" fmla="+- f26 0 f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25" y="f23"/>
                  </a:cxn>
                  <a:cxn ang="f29">
                    <a:pos x="f27" y="f28"/>
                  </a:cxn>
                  <a:cxn ang="f29">
                    <a:pos x="f21" y="f24"/>
                  </a:cxn>
                </a:cxnLst>
                <a:rect l="f21" t="f24" r="f22" b="f23"/>
                <a:pathLst>
                  <a:path w="576" h="720">
                    <a:moveTo>
                      <a:pt x="f8" y="f7"/>
                    </a:moveTo>
                    <a:cubicBezTo>
                      <a:pt x="f9" y="f10"/>
                      <a:pt x="f6" y="f11"/>
                      <a:pt x="f12" y="f8"/>
                    </a:cubicBezTo>
                    <a:cubicBezTo>
                      <a:pt x="f13" y="f14"/>
                      <a:pt x="f15" y="f16"/>
                      <a:pt x="f5" y="f5"/>
                    </a:cubicBezTo>
                  </a:path>
                </a:pathLst>
              </a:custGeom>
              <a:noFill/>
              <a:ln w="9360">
                <a:solidFill>
                  <a:srgbClr val="000000"/>
                </a:solidFill>
                <a:prstDash val="solid"/>
                <a:round/>
                <a:tailEnd type="arrow"/>
              </a:ln>
            </p:spPr>
            <p:txBody>
              <a:bodyPr vert="horz" wrap="none" lIns="90000" tIns="46800" rIns="90000" bIns="46800" anchor="ctr" anchorCtr="0" compatLnSpc="1"/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57200" algn="l"/>
                    <a:tab pos="914400" algn="l"/>
                    <a:tab pos="1371599" algn="l"/>
                    <a:tab pos="1828800" algn="l"/>
                    <a:tab pos="2286000" algn="l"/>
                    <a:tab pos="2743199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399" algn="l"/>
                    <a:tab pos="5943600" algn="l"/>
                    <a:tab pos="6400799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endParaRPr lang="en-US" sz="1800" b="0" i="0" u="none" strike="noStrike" baseline="0">
                  <a:ln>
                    <a:noFill/>
                  </a:ln>
                  <a:solidFill>
                    <a:srgbClr val="000000"/>
                  </a:solidFill>
                  <a:latin typeface="Calibri" pitchFamily="34"/>
                  <a:ea typeface="DejaVu Sans" pitchFamily="2"/>
                  <a:cs typeface="DejaVu Sans" pitchFamily="2"/>
                </a:endParaRPr>
              </a:p>
            </p:txBody>
          </p:sp>
          <p:sp>
            <p:nvSpPr>
              <p:cNvPr id="60" name="Freeform 59"/>
              <p:cNvSpPr/>
              <p:nvPr/>
            </p:nvSpPr>
            <p:spPr>
              <a:xfrm>
                <a:off x="1523880" y="1828800"/>
                <a:ext cx="381240" cy="30708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>
                <a:spAutoFit/>
              </a:bodyPr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873"/>
                  </a:spcBef>
                  <a:spcAft>
                    <a:spcPts val="0"/>
                  </a:spcAft>
                  <a:buNone/>
                  <a:tabLst>
                    <a:tab pos="0" algn="l"/>
                    <a:tab pos="457200" algn="l"/>
                    <a:tab pos="914400" algn="l"/>
                    <a:tab pos="1371599" algn="l"/>
                    <a:tab pos="1828800" algn="l"/>
                    <a:tab pos="2286000" algn="l"/>
                    <a:tab pos="2743199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399" algn="l"/>
                    <a:tab pos="5943600" algn="l"/>
                    <a:tab pos="6400799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400" b="1" i="0" u="none" strike="noStrike" baseline="0">
                    <a:ln>
                      <a:noFill/>
                    </a:ln>
                    <a:solidFill>
                      <a:srgbClr val="000000"/>
                    </a:solidFill>
                    <a:latin typeface="Comic Sans MS" pitchFamily="66"/>
                    <a:ea typeface="DejaVu Sans" pitchFamily="2"/>
                    <a:cs typeface="DejaVu Sans" pitchFamily="2"/>
                  </a:rPr>
                  <a:t>1</a:t>
                </a:r>
              </a:p>
            </p:txBody>
          </p:sp>
          <p:sp>
            <p:nvSpPr>
              <p:cNvPr id="61" name="Freeform 60"/>
              <p:cNvSpPr/>
              <p:nvPr/>
            </p:nvSpPr>
            <p:spPr>
              <a:xfrm>
                <a:off x="1905120" y="2895479"/>
                <a:ext cx="609480" cy="30708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>
                <a:spAutoFit/>
              </a:bodyPr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873"/>
                  </a:spcBef>
                  <a:spcAft>
                    <a:spcPts val="0"/>
                  </a:spcAft>
                  <a:buNone/>
                  <a:tabLst>
                    <a:tab pos="0" algn="l"/>
                    <a:tab pos="457200" algn="l"/>
                    <a:tab pos="914400" algn="l"/>
                    <a:tab pos="1371599" algn="l"/>
                    <a:tab pos="1828800" algn="l"/>
                    <a:tab pos="2286000" algn="l"/>
                    <a:tab pos="2743199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399" algn="l"/>
                    <a:tab pos="5943600" algn="l"/>
                    <a:tab pos="6400799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400" b="1" i="0" u="none" strike="noStrike" baseline="0">
                    <a:ln>
                      <a:noFill/>
                    </a:ln>
                    <a:solidFill>
                      <a:srgbClr val="000000"/>
                    </a:solidFill>
                    <a:latin typeface="Comic Sans MS" pitchFamily="66"/>
                    <a:ea typeface="DejaVu Sans" pitchFamily="2"/>
                    <a:cs typeface="DejaVu Sans" pitchFamily="2"/>
                  </a:rPr>
                  <a:t>1/2</a:t>
                </a:r>
              </a:p>
            </p:txBody>
          </p:sp>
          <p:sp>
            <p:nvSpPr>
              <p:cNvPr id="62" name="Freeform 61"/>
              <p:cNvSpPr/>
              <p:nvPr/>
            </p:nvSpPr>
            <p:spPr>
              <a:xfrm>
                <a:off x="3352680" y="2057400"/>
                <a:ext cx="609840" cy="30708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>
                <a:spAutoFit/>
              </a:bodyPr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873"/>
                  </a:spcBef>
                  <a:spcAft>
                    <a:spcPts val="0"/>
                  </a:spcAft>
                  <a:buNone/>
                  <a:tabLst>
                    <a:tab pos="0" algn="l"/>
                    <a:tab pos="457200" algn="l"/>
                    <a:tab pos="914400" algn="l"/>
                    <a:tab pos="1371599" algn="l"/>
                    <a:tab pos="1828800" algn="l"/>
                    <a:tab pos="2286000" algn="l"/>
                    <a:tab pos="2743199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399" algn="l"/>
                    <a:tab pos="5943600" algn="l"/>
                    <a:tab pos="6400799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400" b="1" i="0" u="none" strike="noStrike" baseline="0">
                    <a:ln>
                      <a:noFill/>
                    </a:ln>
                    <a:solidFill>
                      <a:srgbClr val="000000"/>
                    </a:solidFill>
                    <a:latin typeface="Comic Sans MS" pitchFamily="66"/>
                    <a:ea typeface="DejaVu Sans" pitchFamily="2"/>
                    <a:cs typeface="DejaVu Sans" pitchFamily="2"/>
                  </a:rPr>
                  <a:t>1/2</a:t>
                </a:r>
              </a:p>
            </p:txBody>
          </p:sp>
          <p:sp>
            <p:nvSpPr>
              <p:cNvPr id="63" name="Freeform 62"/>
              <p:cNvSpPr/>
              <p:nvPr/>
            </p:nvSpPr>
            <p:spPr>
              <a:xfrm>
                <a:off x="2362320" y="2209680"/>
                <a:ext cx="380880" cy="30708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>
                <a:spAutoFit/>
              </a:bodyPr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873"/>
                  </a:spcBef>
                  <a:spcAft>
                    <a:spcPts val="0"/>
                  </a:spcAft>
                  <a:buNone/>
                  <a:tabLst>
                    <a:tab pos="0" algn="l"/>
                    <a:tab pos="457200" algn="l"/>
                    <a:tab pos="914400" algn="l"/>
                    <a:tab pos="1371599" algn="l"/>
                    <a:tab pos="1828800" algn="l"/>
                    <a:tab pos="2286000" algn="l"/>
                    <a:tab pos="2743199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399" algn="l"/>
                    <a:tab pos="5943600" algn="l"/>
                    <a:tab pos="6400799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400" b="1" i="0" u="none" strike="noStrike" baseline="0">
                    <a:ln>
                      <a:noFill/>
                    </a:ln>
                    <a:solidFill>
                      <a:srgbClr val="000000"/>
                    </a:solidFill>
                    <a:latin typeface="Comic Sans MS" pitchFamily="66"/>
                    <a:ea typeface="DejaVu Sans" pitchFamily="2"/>
                    <a:cs typeface="DejaVu Sans" pitchFamily="2"/>
                  </a:rPr>
                  <a:t>1</a:t>
                </a:r>
              </a:p>
            </p:txBody>
          </p:sp>
        </p:grpSp>
      </p:grpSp>
      <p:sp>
        <p:nvSpPr>
          <p:cNvPr id="64" name="Freeform 63"/>
          <p:cNvSpPr/>
          <p:nvPr/>
        </p:nvSpPr>
        <p:spPr>
          <a:xfrm>
            <a:off x="2895479" y="1295280"/>
            <a:ext cx="1295640" cy="3682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 w="9360">
            <a:solidFill>
              <a:srgbClr val="FF0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1123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omic Sans MS" pitchFamily="66"/>
                <a:ea typeface="DejaVu Sans" pitchFamily="2"/>
                <a:cs typeface="DejaVu Sans" pitchFamily="2"/>
              </a:rPr>
              <a:t>t=0,   A</a:t>
            </a:r>
          </a:p>
        </p:txBody>
      </p:sp>
      <p:sp>
        <p:nvSpPr>
          <p:cNvPr id="65" name="Freeform 64"/>
          <p:cNvSpPr/>
          <p:nvPr/>
        </p:nvSpPr>
        <p:spPr>
          <a:xfrm>
            <a:off x="380880" y="6248520"/>
            <a:ext cx="8458200" cy="3682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ejaVu Sans" pitchFamily="2"/>
                <a:cs typeface="DejaVu Sans" pitchFamily="2"/>
              </a:rPr>
              <a:t>Slide from Purnamitra Sarkar,  </a:t>
            </a:r>
            <a:r>
              <a:rPr lang="en-US" sz="1800" b="0" i="1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ejaVu Sans" pitchFamily="2"/>
                <a:cs typeface="DejaVu Sans" pitchFamily="2"/>
              </a:rPr>
              <a:t>Random Walks on Graphs: An Overview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Random walks and Markov chains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it-IT" dirty="0" smtClean="0"/>
              <a:t>A </a:t>
            </a:r>
            <a:r>
              <a:rPr lang="it-IT" i="1" dirty="0" smtClean="0">
                <a:solidFill>
                  <a:srgbClr val="FF0000"/>
                </a:solidFill>
              </a:rPr>
              <a:t>Markov chain </a:t>
            </a:r>
            <a:r>
              <a:rPr lang="it-IT" dirty="0" smtClean="0"/>
              <a:t>describes a stochastic process over a set of states according to a transition probability matrix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t-IT" dirty="0" smtClean="0"/>
              <a:t>Markov chains are </a:t>
            </a:r>
            <a:r>
              <a:rPr lang="it-IT" i="1" dirty="0" smtClean="0">
                <a:solidFill>
                  <a:srgbClr val="FF0000"/>
                </a:solidFill>
              </a:rPr>
              <a:t>memoryless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t-IT" i="1" dirty="0" smtClean="0">
                <a:solidFill>
                  <a:srgbClr val="FF0000"/>
                </a:solidFill>
              </a:rPr>
              <a:t>Random walks correspond to Markov chains</a:t>
            </a:r>
            <a:r>
              <a:rPr lang="it-IT" dirty="0" smtClean="0"/>
              <a:t>:</a:t>
            </a:r>
          </a:p>
          <a:p>
            <a:pPr marL="742860" lvl="1" indent="-342900">
              <a:buFont typeface="Arial" pitchFamily="34" charset="0"/>
              <a:buChar char="•"/>
            </a:pPr>
            <a:r>
              <a:rPr lang="it-IT" dirty="0" smtClean="0"/>
              <a:t>The set of  states is the set of nodes in the graph</a:t>
            </a:r>
          </a:p>
          <a:p>
            <a:pPr marL="742860" lvl="1" indent="-342900">
              <a:buFont typeface="Arial" pitchFamily="34" charset="0"/>
              <a:buChar char="•"/>
            </a:pPr>
            <a:r>
              <a:rPr lang="it-IT" dirty="0" smtClean="0"/>
              <a:t>The elements of the transition probability matrix are the probabilities to follow and edge from one node to another</a:t>
            </a:r>
            <a:endParaRPr lang="it-IT" dirty="0"/>
          </a:p>
          <a:p>
            <a:pPr marL="742860" lvl="1" indent="-342900">
              <a:buFont typeface="Arial" pitchFamily="34" charset="0"/>
              <a:buChar char="•"/>
            </a:pPr>
            <a:endParaRPr lang="it-IT" sz="2000" dirty="0" smtClean="0"/>
          </a:p>
          <a:p>
            <a:pPr marL="342900" indent="-342900">
              <a:buFont typeface="Arial" pitchFamily="34" charset="0"/>
              <a:buChar char="•"/>
            </a:pPr>
            <a:endParaRPr lang="it-IT" sz="2400" dirty="0" smtClean="0"/>
          </a:p>
          <a:p>
            <a:pPr marL="342900" indent="-342900">
              <a:buFont typeface="Arial" pitchFamily="34" charset="0"/>
              <a:buChar char="•"/>
            </a:pPr>
            <a:endParaRPr lang="it-IT" sz="2400" dirty="0" smtClean="0"/>
          </a:p>
          <a:p>
            <a:pPr marL="342900" indent="-342900">
              <a:buFont typeface="Arial" pitchFamily="34" charset="0"/>
              <a:buChar char="•"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5744703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 txBox="1">
            <a:spLocks/>
          </p:cNvSpPr>
          <p:nvPr/>
        </p:nvSpPr>
        <p:spPr bwMode="auto">
          <a:xfrm>
            <a:off x="1673225" y="434975"/>
            <a:ext cx="5732463" cy="62071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="b"/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2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>
              <a:defRPr sz="20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>
              <a:defRPr>
                <a:solidFill>
                  <a:schemeClr val="tx2"/>
                </a:solidFill>
                <a:latin typeface="Times New Roman" pitchFamily="18" charset="0"/>
              </a:defRPr>
            </a:lvl4pPr>
            <a:lvl5pPr marL="2057400">
              <a:defRPr>
                <a:solidFill>
                  <a:schemeClr val="tx2"/>
                </a:solidFill>
                <a:latin typeface="Times New Roman" pitchFamily="18" charset="0"/>
              </a:defRPr>
            </a:lvl5pPr>
            <a:lvl6pPr marL="2514600" eaLnBrk="0" fontAlgn="base" hangingPunct="0">
              <a:spcAft>
                <a:spcPct val="0"/>
              </a:spcAft>
              <a:defRPr>
                <a:solidFill>
                  <a:schemeClr val="tx2"/>
                </a:solidFill>
                <a:latin typeface="Times New Roman" pitchFamily="18" charset="0"/>
              </a:defRPr>
            </a:lvl6pPr>
            <a:lvl7pPr marL="2971800" eaLnBrk="0" fontAlgn="base" hangingPunct="0">
              <a:spcAft>
                <a:spcPct val="0"/>
              </a:spcAft>
              <a:defRPr>
                <a:solidFill>
                  <a:schemeClr val="tx2"/>
                </a:solidFill>
                <a:latin typeface="Times New Roman" pitchFamily="18" charset="0"/>
              </a:defRPr>
            </a:lvl7pPr>
            <a:lvl8pPr marL="3429000" eaLnBrk="0" fontAlgn="base" hangingPunct="0">
              <a:spcAft>
                <a:spcPct val="0"/>
              </a:spcAft>
              <a:defRPr>
                <a:solidFill>
                  <a:schemeClr val="tx2"/>
                </a:solidFill>
                <a:latin typeface="Times New Roman" pitchFamily="18" charset="0"/>
              </a:defRPr>
            </a:lvl8pPr>
            <a:lvl9pPr marL="3886200" eaLnBrk="0" fontAlgn="base" hangingPunct="0">
              <a:spcAft>
                <a:spcPct val="0"/>
              </a:spcAft>
              <a:defRPr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</a:rPr>
              <a:t>Random Walk algorithm</a:t>
            </a:r>
            <a:endParaRPr lang="en-US" sz="2800" b="1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1828800" y="1371600"/>
            <a:ext cx="6199584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it-IT" sz="2000" dirty="0">
                <a:solidFill>
                  <a:srgbClr val="963735"/>
                </a:solidFill>
                <a:latin typeface="ArialMT"/>
              </a:rPr>
              <a:t>Input</a:t>
            </a:r>
            <a:r>
              <a:rPr lang="it-IT" sz="2000" dirty="0">
                <a:solidFill>
                  <a:srgbClr val="000000"/>
                </a:solidFill>
                <a:latin typeface="ArialMT"/>
              </a:rPr>
              <a:t>:</a:t>
            </a:r>
          </a:p>
          <a:p>
            <a:pPr eaLnBrk="1" hangingPunct="1">
              <a:defRPr/>
            </a:pPr>
            <a:r>
              <a:rPr lang="en-US" sz="2000" dirty="0">
                <a:solidFill>
                  <a:srgbClr val="000000"/>
                </a:solidFill>
                <a:latin typeface="ArialMT"/>
              </a:rPr>
              <a:t>- the adjacency matrix </a:t>
            </a:r>
            <a:r>
              <a:rPr lang="en-US" sz="2000" b="1" i="1" dirty="0">
                <a:solidFill>
                  <a:srgbClr val="000000"/>
                </a:solidFill>
                <a:latin typeface="Arial-BoldItalicMT"/>
              </a:rPr>
              <a:t>W </a:t>
            </a:r>
            <a:r>
              <a:rPr lang="en-US" sz="2000" dirty="0">
                <a:solidFill>
                  <a:srgbClr val="000000"/>
                </a:solidFill>
                <a:latin typeface="ArialMT"/>
              </a:rPr>
              <a:t>of a graph  G=&lt;</a:t>
            </a:r>
            <a:r>
              <a:rPr lang="en-US" sz="2000" i="1" dirty="0">
                <a:solidFill>
                  <a:srgbClr val="000000"/>
                </a:solidFill>
                <a:latin typeface="Arial-ItalicMT"/>
              </a:rPr>
              <a:t>V,E</a:t>
            </a:r>
            <a:r>
              <a:rPr lang="en-US" sz="2000" dirty="0">
                <a:solidFill>
                  <a:srgbClr val="000000"/>
                </a:solidFill>
                <a:latin typeface="ArialMT"/>
              </a:rPr>
              <a:t>&gt;</a:t>
            </a:r>
          </a:p>
          <a:p>
            <a:pPr marL="285750" indent="-285750" eaLnBrk="1" hangingPunct="1">
              <a:buFontTx/>
              <a:buChar char="-"/>
              <a:defRPr/>
            </a:pPr>
            <a:r>
              <a:rPr lang="en-US" sz="2000" dirty="0">
                <a:solidFill>
                  <a:srgbClr val="000000"/>
                </a:solidFill>
                <a:latin typeface="ArialMT"/>
              </a:rPr>
              <a:t>A subset of nodes </a:t>
            </a:r>
            <a:r>
              <a:rPr lang="en-US" sz="2000" i="1" dirty="0">
                <a:solidFill>
                  <a:srgbClr val="000000"/>
                </a:solidFill>
                <a:latin typeface="Arial-ItalicMT"/>
              </a:rPr>
              <a:t>V</a:t>
            </a:r>
            <a:r>
              <a:rPr lang="en-US" sz="1200" i="1" dirty="0">
                <a:solidFill>
                  <a:srgbClr val="000000"/>
                </a:solidFill>
                <a:latin typeface="Arial-ItalicMT"/>
              </a:rPr>
              <a:t>C </a:t>
            </a:r>
            <a:r>
              <a:rPr lang="en-US" sz="1200" i="1" dirty="0" smtClean="0">
                <a:solidFill>
                  <a:srgbClr val="000000"/>
                </a:solidFill>
                <a:latin typeface="Arial-ItalicMT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ArialMT"/>
              </a:rPr>
              <a:t>having </a:t>
            </a:r>
            <a:r>
              <a:rPr lang="en-US" sz="2000" dirty="0">
                <a:solidFill>
                  <a:srgbClr val="000000"/>
                </a:solidFill>
                <a:latin typeface="ArialMT"/>
              </a:rPr>
              <a:t>property </a:t>
            </a:r>
            <a:r>
              <a:rPr lang="en-US" sz="2000" i="1" dirty="0">
                <a:solidFill>
                  <a:srgbClr val="000000"/>
                </a:solidFill>
                <a:latin typeface="Arial-ItalicMT"/>
              </a:rPr>
              <a:t>C</a:t>
            </a:r>
          </a:p>
          <a:p>
            <a:pPr eaLnBrk="1" hangingPunct="1">
              <a:defRPr/>
            </a:pPr>
            <a:endParaRPr lang="en-US" sz="2000" i="1" dirty="0">
              <a:solidFill>
                <a:srgbClr val="000000"/>
              </a:solidFill>
              <a:latin typeface="Arial-ItalicMT"/>
            </a:endParaRPr>
          </a:p>
          <a:p>
            <a:pPr eaLnBrk="1" hangingPunct="1">
              <a:defRPr/>
            </a:pPr>
            <a:r>
              <a:rPr lang="it-IT" sz="2000" dirty="0">
                <a:solidFill>
                  <a:srgbClr val="000000"/>
                </a:solidFill>
                <a:latin typeface="TimesNewRomanPSMT"/>
              </a:rPr>
              <a:t>• </a:t>
            </a:r>
            <a:r>
              <a:rPr lang="it-IT" sz="2000" dirty="0" err="1">
                <a:solidFill>
                  <a:srgbClr val="963735"/>
                </a:solidFill>
                <a:latin typeface="ArialMT"/>
              </a:rPr>
              <a:t>Initialization</a:t>
            </a:r>
            <a:r>
              <a:rPr lang="it-IT" sz="2000" dirty="0">
                <a:solidFill>
                  <a:srgbClr val="963735"/>
                </a:solidFill>
                <a:latin typeface="ArialMT"/>
              </a:rPr>
              <a:t> of </a:t>
            </a:r>
            <a:r>
              <a:rPr lang="it-IT" sz="2000" dirty="0" err="1">
                <a:solidFill>
                  <a:srgbClr val="963735"/>
                </a:solidFill>
                <a:latin typeface="ArialMT"/>
              </a:rPr>
              <a:t>nodes</a:t>
            </a:r>
            <a:r>
              <a:rPr lang="it-IT" sz="2000" dirty="0">
                <a:solidFill>
                  <a:srgbClr val="000000"/>
                </a:solidFill>
                <a:latin typeface="ArialMT"/>
              </a:rPr>
              <a:t>:</a:t>
            </a:r>
          </a:p>
          <a:p>
            <a:pPr eaLnBrk="1" hangingPunct="1">
              <a:defRPr/>
            </a:pPr>
            <a:r>
              <a:rPr lang="it-IT" sz="2000" dirty="0" err="1">
                <a:solidFill>
                  <a:srgbClr val="000000"/>
                </a:solidFill>
                <a:latin typeface="ArialMT"/>
              </a:rPr>
              <a:t>if</a:t>
            </a:r>
            <a:r>
              <a:rPr lang="it-IT" sz="2000" dirty="0">
                <a:solidFill>
                  <a:srgbClr val="000000"/>
                </a:solidFill>
                <a:latin typeface="ArialMT"/>
              </a:rPr>
              <a:t>  </a:t>
            </a:r>
            <a:r>
              <a:rPr lang="it-IT" sz="2000" i="1" dirty="0" err="1"/>
              <a:t>v</a:t>
            </a:r>
            <a:r>
              <a:rPr lang="it-IT" sz="2000" dirty="0" err="1"/>
              <a:t>∈</a:t>
            </a:r>
            <a:r>
              <a:rPr lang="it-IT" sz="2000" i="1" dirty="0" err="1"/>
              <a:t>V</a:t>
            </a:r>
            <a:r>
              <a:rPr lang="it-IT" sz="2000" i="1" baseline="-25000" dirty="0" err="1"/>
              <a:t>C</a:t>
            </a:r>
            <a:r>
              <a:rPr lang="it-IT" sz="2000" dirty="0">
                <a:solidFill>
                  <a:srgbClr val="000000"/>
                </a:solidFill>
                <a:latin typeface="ArialMT"/>
              </a:rPr>
              <a:t>  </a:t>
            </a:r>
            <a:r>
              <a:rPr lang="it-IT" sz="2000" dirty="0" err="1">
                <a:solidFill>
                  <a:srgbClr val="000000"/>
                </a:solidFill>
                <a:latin typeface="ArialMT"/>
              </a:rPr>
              <a:t>then</a:t>
            </a:r>
            <a:r>
              <a:rPr lang="it-IT" sz="2000" dirty="0">
                <a:solidFill>
                  <a:srgbClr val="000000"/>
                </a:solidFill>
                <a:latin typeface="ArialMT"/>
              </a:rPr>
              <a:t> </a:t>
            </a:r>
            <a:r>
              <a:rPr lang="it-IT" sz="2000" i="1" dirty="0">
                <a:solidFill>
                  <a:srgbClr val="000000"/>
                </a:solidFill>
                <a:latin typeface="Arial-ItalicMT"/>
              </a:rPr>
              <a:t>p</a:t>
            </a:r>
            <a:r>
              <a:rPr lang="it-IT" sz="1200" i="1" dirty="0">
                <a:solidFill>
                  <a:srgbClr val="000000"/>
                </a:solidFill>
                <a:latin typeface="Arial-ItalicMT"/>
              </a:rPr>
              <a:t>0</a:t>
            </a:r>
            <a:r>
              <a:rPr lang="it-IT" sz="2000" dirty="0">
                <a:solidFill>
                  <a:srgbClr val="000000"/>
                </a:solidFill>
                <a:latin typeface="ArialMT"/>
              </a:rPr>
              <a:t>(v) </a:t>
            </a:r>
            <a:r>
              <a:rPr lang="da-DK" sz="2000" i="1" dirty="0">
                <a:solidFill>
                  <a:srgbClr val="000000"/>
                </a:solidFill>
                <a:latin typeface="Arial-ItalicMT"/>
              </a:rPr>
              <a:t>= 1 / |V</a:t>
            </a:r>
            <a:r>
              <a:rPr lang="da-DK" sz="1200" i="1" dirty="0">
                <a:solidFill>
                  <a:srgbClr val="000000"/>
                </a:solidFill>
                <a:latin typeface="Arial-ItalicMT"/>
              </a:rPr>
              <a:t>C</a:t>
            </a:r>
            <a:r>
              <a:rPr lang="da-DK" sz="2000" i="1" dirty="0">
                <a:solidFill>
                  <a:srgbClr val="000000"/>
                </a:solidFill>
                <a:latin typeface="Arial-ItalicMT"/>
              </a:rPr>
              <a:t>| </a:t>
            </a:r>
            <a:r>
              <a:rPr lang="da-DK" sz="2000" dirty="0">
                <a:solidFill>
                  <a:srgbClr val="000000"/>
                </a:solidFill>
                <a:latin typeface="ArialMT"/>
              </a:rPr>
              <a:t>else </a:t>
            </a:r>
            <a:r>
              <a:rPr lang="da-DK" sz="2000" i="1" dirty="0">
                <a:solidFill>
                  <a:srgbClr val="000000"/>
                </a:solidFill>
                <a:latin typeface="Arial-ItalicMT"/>
              </a:rPr>
              <a:t>p</a:t>
            </a:r>
            <a:r>
              <a:rPr lang="da-DK" sz="2000" i="1" baseline="-25000" dirty="0">
                <a:solidFill>
                  <a:srgbClr val="000000"/>
                </a:solidFill>
                <a:latin typeface="Arial-ItalicMT"/>
              </a:rPr>
              <a:t>0</a:t>
            </a:r>
            <a:r>
              <a:rPr lang="da-DK" sz="2000" i="1" dirty="0">
                <a:solidFill>
                  <a:srgbClr val="000000"/>
                </a:solidFill>
                <a:latin typeface="Arial-ItalicMT"/>
              </a:rPr>
              <a:t>(v)=0</a:t>
            </a:r>
          </a:p>
          <a:p>
            <a:pPr eaLnBrk="1" hangingPunct="1">
              <a:defRPr/>
            </a:pPr>
            <a:endParaRPr lang="it-IT" sz="2000" i="1" dirty="0">
              <a:solidFill>
                <a:srgbClr val="000000"/>
              </a:solidFill>
              <a:latin typeface="Arial-ItalicMT"/>
            </a:endParaRPr>
          </a:p>
          <a:p>
            <a:pPr eaLnBrk="1" hangingPunct="1">
              <a:defRPr/>
            </a:pPr>
            <a:r>
              <a:rPr lang="fr-FR" sz="2000" dirty="0">
                <a:solidFill>
                  <a:srgbClr val="000000"/>
                </a:solidFill>
                <a:latin typeface="TimesNewRomanPSMT"/>
              </a:rPr>
              <a:t>• </a:t>
            </a:r>
            <a:r>
              <a:rPr lang="fr-FR" sz="2000" dirty="0">
                <a:solidFill>
                  <a:srgbClr val="963735"/>
                </a:solidFill>
                <a:latin typeface="ArialMT"/>
              </a:rPr>
              <a:t>Set transition matrix</a:t>
            </a:r>
            <a:r>
              <a:rPr lang="fr-FR" sz="2000" dirty="0">
                <a:solidFill>
                  <a:srgbClr val="000000"/>
                </a:solidFill>
                <a:latin typeface="ArialMT"/>
              </a:rPr>
              <a:t>: </a:t>
            </a:r>
            <a:r>
              <a:rPr lang="fr-FR" sz="2000" b="1" i="1" dirty="0">
                <a:solidFill>
                  <a:srgbClr val="000000"/>
                </a:solidFill>
                <a:latin typeface="Arial-BoldItalicMT"/>
              </a:rPr>
              <a:t>Q</a:t>
            </a:r>
            <a:r>
              <a:rPr lang="fr-FR" sz="2000" i="1" dirty="0">
                <a:solidFill>
                  <a:srgbClr val="000000"/>
                </a:solidFill>
                <a:latin typeface="Arial-ItalicMT"/>
              </a:rPr>
              <a:t>= </a:t>
            </a:r>
            <a:r>
              <a:rPr lang="fr-FR" sz="2000" b="1" i="1" dirty="0">
                <a:solidFill>
                  <a:srgbClr val="000000"/>
                </a:solidFill>
                <a:latin typeface="Arial-BoldItalicMT"/>
              </a:rPr>
              <a:t>D</a:t>
            </a:r>
            <a:r>
              <a:rPr lang="fr-FR" sz="2000" i="1" baseline="30000" dirty="0">
                <a:solidFill>
                  <a:srgbClr val="000000"/>
                </a:solidFill>
                <a:latin typeface="Arial-BoldItalicMT"/>
              </a:rPr>
              <a:t>-1</a:t>
            </a:r>
            <a:r>
              <a:rPr lang="fr-FR" sz="2000" b="1" i="1" dirty="0">
                <a:solidFill>
                  <a:srgbClr val="000000"/>
                </a:solidFill>
                <a:latin typeface="Arial-BoldItalicMT"/>
              </a:rPr>
              <a:t>W</a:t>
            </a:r>
          </a:p>
          <a:p>
            <a:pPr eaLnBrk="1" hangingPunct="1">
              <a:defRPr/>
            </a:pPr>
            <a:r>
              <a:rPr lang="en-US" sz="2000" dirty="0">
                <a:solidFill>
                  <a:srgbClr val="000000"/>
                </a:solidFill>
                <a:latin typeface="ArialMT"/>
              </a:rPr>
              <a:t>where </a:t>
            </a:r>
            <a:r>
              <a:rPr lang="en-US" sz="2000" b="1" i="1" dirty="0">
                <a:solidFill>
                  <a:srgbClr val="000000"/>
                </a:solidFill>
                <a:latin typeface="Arial-BoldItalicMT"/>
              </a:rPr>
              <a:t>D </a:t>
            </a:r>
            <a:r>
              <a:rPr lang="en-US" sz="2000" dirty="0">
                <a:solidFill>
                  <a:srgbClr val="000000"/>
                </a:solidFill>
                <a:latin typeface="ArialMT"/>
              </a:rPr>
              <a:t>is a diagonal matrix with  </a:t>
            </a:r>
          </a:p>
          <a:p>
            <a:pPr eaLnBrk="1" hangingPunct="1">
              <a:defRPr/>
            </a:pPr>
            <a:r>
              <a:rPr lang="it-IT" sz="2000" i="1" dirty="0">
                <a:solidFill>
                  <a:srgbClr val="3A3935"/>
                </a:solidFill>
                <a:latin typeface="TimesNewRomanPS-ItalicMT"/>
              </a:rPr>
              <a:t>d</a:t>
            </a:r>
            <a:r>
              <a:rPr lang="it-IT" sz="2000" i="1" baseline="-25000" dirty="0">
                <a:solidFill>
                  <a:srgbClr val="3A3935"/>
                </a:solidFill>
                <a:latin typeface="TimesNewRomanPS-ItalicMT"/>
              </a:rPr>
              <a:t>ii  </a:t>
            </a:r>
            <a:r>
              <a:rPr lang="it-IT" sz="2000" dirty="0">
                <a:solidFill>
                  <a:srgbClr val="3A3935"/>
                </a:solidFill>
                <a:latin typeface="OpenSymbol"/>
              </a:rPr>
              <a:t>= </a:t>
            </a:r>
            <a:r>
              <a:rPr lang="el-GR" sz="4800" dirty="0">
                <a:solidFill>
                  <a:srgbClr val="3A3935"/>
                </a:solidFill>
                <a:latin typeface="OpenSymbol"/>
              </a:rPr>
              <a:t>Σ</a:t>
            </a:r>
            <a:r>
              <a:rPr lang="it-IT" sz="2000" i="1" baseline="-25000" dirty="0">
                <a:solidFill>
                  <a:srgbClr val="3A3935"/>
                </a:solidFill>
                <a:latin typeface="TimesNewRomanPS-ItalicMT"/>
              </a:rPr>
              <a:t>j</a:t>
            </a:r>
            <a:r>
              <a:rPr lang="it-IT" sz="2000" i="1" dirty="0">
                <a:solidFill>
                  <a:srgbClr val="3A3935"/>
                </a:solidFill>
                <a:latin typeface="TimesNewRomanPS-ItalicMT"/>
              </a:rPr>
              <a:t>  </a:t>
            </a:r>
            <a:r>
              <a:rPr lang="it-IT" sz="2000" i="1" dirty="0" err="1">
                <a:solidFill>
                  <a:srgbClr val="3A3935"/>
                </a:solidFill>
                <a:latin typeface="TimesNewRomanPS-ItalicMT"/>
              </a:rPr>
              <a:t>w</a:t>
            </a:r>
            <a:r>
              <a:rPr lang="it-IT" sz="2000" i="1" baseline="-25000" dirty="0" err="1">
                <a:solidFill>
                  <a:srgbClr val="3A3935"/>
                </a:solidFill>
                <a:latin typeface="TimesNewRomanPS-ItalicMT"/>
              </a:rPr>
              <a:t>ij</a:t>
            </a:r>
            <a:endParaRPr lang="en-US" sz="2000" baseline="-25000" dirty="0">
              <a:solidFill>
                <a:srgbClr val="000000"/>
              </a:solidFill>
              <a:latin typeface="TimesNewRomanPSMT"/>
            </a:endParaRPr>
          </a:p>
          <a:p>
            <a:pPr eaLnBrk="1" hangingPunct="1">
              <a:defRPr/>
            </a:pPr>
            <a:endParaRPr lang="en-US" sz="2000" dirty="0">
              <a:solidFill>
                <a:srgbClr val="000000"/>
              </a:solidFill>
              <a:latin typeface="TimesNewRomanPSMT"/>
            </a:endParaRPr>
          </a:p>
          <a:p>
            <a:pPr eaLnBrk="1" hangingPunct="1">
              <a:defRPr/>
            </a:pPr>
            <a:r>
              <a:rPr lang="en-US" sz="2000" dirty="0">
                <a:solidFill>
                  <a:srgbClr val="000000"/>
                </a:solidFill>
                <a:latin typeface="TimesNewRomanPSMT"/>
              </a:rPr>
              <a:t>• </a:t>
            </a:r>
            <a:r>
              <a:rPr lang="en-US" sz="2000" dirty="0">
                <a:solidFill>
                  <a:srgbClr val="810000"/>
                </a:solidFill>
                <a:latin typeface="ArialMT"/>
              </a:rPr>
              <a:t>Iteratively update </a:t>
            </a:r>
            <a:r>
              <a:rPr lang="en-US" sz="2000" dirty="0">
                <a:solidFill>
                  <a:srgbClr val="000000"/>
                </a:solidFill>
                <a:latin typeface="ArialMT"/>
              </a:rPr>
              <a:t>until convergence or until </a:t>
            </a:r>
            <a:r>
              <a:rPr lang="en-US" sz="2000" i="1" dirty="0">
                <a:solidFill>
                  <a:srgbClr val="000000"/>
                </a:solidFill>
                <a:latin typeface="Arial-ItalicMT"/>
              </a:rPr>
              <a:t>t=k</a:t>
            </a:r>
          </a:p>
          <a:p>
            <a:pPr eaLnBrk="1" hangingPunct="1">
              <a:defRPr/>
            </a:pPr>
            <a:r>
              <a:rPr lang="it-IT" sz="2000" b="1" i="1" dirty="0" err="1">
                <a:solidFill>
                  <a:srgbClr val="000000"/>
                </a:solidFill>
                <a:latin typeface="Arial-BoldItalicMT"/>
              </a:rPr>
              <a:t>p</a:t>
            </a:r>
            <a:r>
              <a:rPr lang="it-IT" sz="1200" i="1" dirty="0" err="1">
                <a:solidFill>
                  <a:srgbClr val="000000"/>
                </a:solidFill>
                <a:latin typeface="Arial-ItalicMT"/>
              </a:rPr>
              <a:t>t</a:t>
            </a:r>
            <a:r>
              <a:rPr lang="it-IT" sz="1200" i="1" dirty="0">
                <a:solidFill>
                  <a:srgbClr val="000000"/>
                </a:solidFill>
                <a:latin typeface="Arial-ItalicMT"/>
              </a:rPr>
              <a:t> </a:t>
            </a:r>
            <a:r>
              <a:rPr lang="it-IT" sz="2000" i="1" dirty="0">
                <a:solidFill>
                  <a:srgbClr val="000000"/>
                </a:solidFill>
                <a:latin typeface="Arial-ItalicMT"/>
              </a:rPr>
              <a:t>= </a:t>
            </a:r>
            <a:r>
              <a:rPr lang="it-IT" sz="2000" b="1" i="1" dirty="0">
                <a:solidFill>
                  <a:srgbClr val="000000"/>
                </a:solidFill>
                <a:latin typeface="Arial-BoldItalicMT"/>
              </a:rPr>
              <a:t>Q</a:t>
            </a:r>
            <a:r>
              <a:rPr lang="it-IT" sz="2000" i="1" baseline="30000" dirty="0">
                <a:solidFill>
                  <a:srgbClr val="000000"/>
                </a:solidFill>
                <a:latin typeface="Arial-BoldItalicMT"/>
              </a:rPr>
              <a:t>T</a:t>
            </a:r>
            <a:r>
              <a:rPr lang="it-IT" sz="2000" b="1" i="1" dirty="0">
                <a:solidFill>
                  <a:srgbClr val="000000"/>
                </a:solidFill>
                <a:latin typeface="Arial-BoldItalicMT"/>
              </a:rPr>
              <a:t>p</a:t>
            </a:r>
            <a:r>
              <a:rPr lang="it-IT" sz="1200" i="1" dirty="0">
                <a:solidFill>
                  <a:srgbClr val="000000"/>
                </a:solidFill>
                <a:latin typeface="Arial-ItalicMT"/>
              </a:rPr>
              <a:t>t-1</a:t>
            </a:r>
          </a:p>
          <a:p>
            <a:pPr eaLnBrk="1" hangingPunct="1">
              <a:defRPr/>
            </a:pPr>
            <a:endParaRPr lang="it-IT" sz="2000" dirty="0">
              <a:solidFill>
                <a:srgbClr val="963735"/>
              </a:solidFill>
              <a:latin typeface="ArialMT"/>
            </a:endParaRPr>
          </a:p>
          <a:p>
            <a:pPr eaLnBrk="1" hangingPunct="1">
              <a:defRPr/>
            </a:pPr>
            <a:r>
              <a:rPr lang="it-IT" sz="2000" dirty="0">
                <a:solidFill>
                  <a:srgbClr val="963735"/>
                </a:solidFill>
                <a:latin typeface="ArialMT"/>
              </a:rPr>
              <a:t>Output</a:t>
            </a:r>
            <a:r>
              <a:rPr lang="it-IT" sz="2000" dirty="0">
                <a:solidFill>
                  <a:srgbClr val="000000"/>
                </a:solidFill>
                <a:latin typeface="ArialMT"/>
              </a:rPr>
              <a:t>: </a:t>
            </a:r>
            <a:r>
              <a:rPr lang="it-IT" sz="2000" b="1" i="1" dirty="0" err="1">
                <a:solidFill>
                  <a:srgbClr val="000000"/>
                </a:solidFill>
                <a:latin typeface="Arial-BoldItalicMT"/>
              </a:rPr>
              <a:t>p</a:t>
            </a:r>
            <a:r>
              <a:rPr lang="it-IT" sz="1200" i="1" dirty="0" err="1">
                <a:solidFill>
                  <a:srgbClr val="000000"/>
                </a:solidFill>
                <a:latin typeface="Arial-ItalicMT"/>
              </a:rPr>
              <a:t>t</a:t>
            </a:r>
            <a:endParaRPr lang="it-IT" sz="1200" i="1" dirty="0">
              <a:solidFill>
                <a:srgbClr val="000000"/>
              </a:solidFill>
              <a:latin typeface="Arial-ItalicMT"/>
            </a:endParaRPr>
          </a:p>
          <a:p>
            <a:pPr eaLnBrk="1" hangingPunct="1">
              <a:defRPr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9517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</TotalTime>
  <Words>469</Words>
  <Application>Microsoft Office PowerPoint</Application>
  <PresentationFormat>On-screen Show (4:3)</PresentationFormat>
  <Paragraphs>128</Paragraphs>
  <Slides>10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Random walks and Markov chains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Random Walks on Graphs</dc:title>
  <dc:creator>Administrator</dc:creator>
  <cp:lastModifiedBy>valenti</cp:lastModifiedBy>
  <cp:revision>43</cp:revision>
  <dcterms:created xsi:type="dcterms:W3CDTF">2009-03-03T16:17:23Z</dcterms:created>
  <dcterms:modified xsi:type="dcterms:W3CDTF">2013-04-06T18:50:12Z</dcterms:modified>
</cp:coreProperties>
</file>